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3" r:id="rId3"/>
    <p:sldId id="275" r:id="rId4"/>
    <p:sldId id="276" r:id="rId5"/>
    <p:sldId id="270" r:id="rId6"/>
    <p:sldId id="274" r:id="rId7"/>
    <p:sldId id="267" r:id="rId8"/>
    <p:sldId id="264" r:id="rId9"/>
    <p:sldId id="268" r:id="rId10"/>
    <p:sldId id="269" r:id="rId11"/>
    <p:sldId id="278" r:id="rId12"/>
    <p:sldId id="265" r:id="rId13"/>
    <p:sldId id="258" r:id="rId14"/>
    <p:sldId id="256" r:id="rId15"/>
    <p:sldId id="259" r:id="rId16"/>
    <p:sldId id="260" r:id="rId17"/>
    <p:sldId id="261" r:id="rId18"/>
    <p:sldId id="272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534"/>
    <a:srgbClr val="911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>
      <p:cViewPr varScale="1">
        <p:scale>
          <a:sx n="111" d="100"/>
          <a:sy n="111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0B261-B02D-4F6A-B7A4-80EC63021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826488-DA0E-4221-9D35-901B554AF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A301AC-54CE-41E2-9102-72E96548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FAAA-D0C4-419C-ADF2-AE646F150EA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E4F07-564D-436D-BDF4-3BD0D0CF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4F866B-7F97-4363-B16F-D22E569E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C947-6C9C-42AC-A6B7-A18282DF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4F3E0-BD54-483E-9CBC-B005B660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163357-B2B7-4124-9197-ABF6966CE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E6D4B1-DD5B-4121-B86B-6076AE2C2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FAAA-D0C4-419C-ADF2-AE646F150EA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17B9F-B4E5-4DF3-BC5E-192F294E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B38DF-65E4-47D4-AE7D-B996CCEF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C947-6C9C-42AC-A6B7-A18282DF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11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518DBC-8F28-4E60-AB3A-6ADD35C38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A38548-6E32-4995-9E3E-0837C1760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8E9F61-65A7-4DB5-A5BB-B8B16197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FAAA-D0C4-419C-ADF2-AE646F150EA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06A449-2AF9-4A5A-8B75-BE77F834B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7E548-4E1B-44D7-B39E-4C6E8F4F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C947-6C9C-42AC-A6B7-A18282DF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4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2B39D-D2C4-4E96-9335-F81EAB17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5100AF-3173-4E06-BABB-CB4341360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9D31D7-54FD-419F-96C0-8CA08A9E4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FAAA-D0C4-419C-ADF2-AE646F150EA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C7559-BD41-4B84-83B8-AF7432D3C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DEA7FB-DD71-4426-A06B-A10D6E49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C947-6C9C-42AC-A6B7-A18282DF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3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B1904-B1D4-4AB2-8538-6C1BA0F2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2DE3A7-16E4-40AA-A384-F1E00C862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19828-8DC6-495C-BA31-402F7699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FAAA-D0C4-419C-ADF2-AE646F150EA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5B7DA8-7405-4D27-B7FC-73440A937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F22D8E-494F-4809-8FE1-31E1C7E8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C947-6C9C-42AC-A6B7-A18282DF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86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2D07C-0A43-4837-8C9E-86FDDD20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B99DC-3621-46AE-9152-0AF0FA27E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2D3FFF-856B-47A8-A522-A206C3630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3E5A60-FC43-4D84-9669-8198AE66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FAAA-D0C4-419C-ADF2-AE646F150EA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7416E1-9E78-4670-892B-D71362829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EA061A-B9AF-4450-9E33-1D7ED307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C947-6C9C-42AC-A6B7-A18282DF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4724E-0ECA-4E2B-B3B8-A121FCCBC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142471-DFA2-4B11-8689-7613B2603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4559B0-3643-463B-9014-DA6C4C416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BC4E6D-15DA-45E3-8EDB-33AD95888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50E058-0CD0-4315-9515-0B7A50DE9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79ED37-8E2A-453D-8BDE-FB62A348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FAAA-D0C4-419C-ADF2-AE646F150EA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763C41-AC79-4B2A-856C-6CBBDA19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D2E84A-A8AA-4E13-89A3-D66D3D4E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C947-6C9C-42AC-A6B7-A18282DF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38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36826-892D-4F28-A307-95E8069C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EECA1C-3408-40DC-8D34-CF79DB04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FAAA-D0C4-419C-ADF2-AE646F150EA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430D9B-5D79-419D-A75F-14FBEEFD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374CCC-BA10-4D4B-931F-89196AB79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C947-6C9C-42AC-A6B7-A18282DF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054273-35C5-45B6-8846-34DB20C1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FAAA-D0C4-419C-ADF2-AE646F150EA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E95145-9DDA-4B74-8E1D-042F5E1D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962A55-0EBB-4880-A617-6D4D147E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C947-6C9C-42AC-A6B7-A18282DF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7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3E114-5A3E-435A-8D6F-3475E20F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A4AEAF-8018-4280-818B-5A31919E2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9AB3A8-A10F-486F-90DF-68DB5D320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1CBDCA-776B-4D02-8633-5314B2B6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FAAA-D0C4-419C-ADF2-AE646F150EA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7A7BEE-3DE6-4A18-9065-BD8224EE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936961-AB49-4616-8E91-7B484C0B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C947-6C9C-42AC-A6B7-A18282DF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48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2004A-DD3A-4C13-B7D5-ED30047B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30387F-C586-4780-8068-6CDCA9DAA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4FCCBD-9809-4EDF-ACA8-E56E3CD31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904C54-AA2C-4DAD-9CC7-5A954D38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FAAA-D0C4-419C-ADF2-AE646F150EA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EE87B5-2605-482D-8567-6AF174E0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0AE92D-5759-45DC-8FCE-2B81924F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C947-6C9C-42AC-A6B7-A18282DF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5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B79E9-E72B-4862-8DC9-6A32BFDA2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5C7F92-F634-42E7-9466-194CFB3D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7FC807-047D-4831-AB85-2029EF1D2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DFAAA-D0C4-419C-ADF2-AE646F150EA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59A491-AC61-445E-A7C1-4C8AD2D73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1F0CF-34F4-471A-B710-BB1B05C23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CC947-6C9C-42AC-A6B7-A18282DF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62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sv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svg"/><Relationship Id="rId21" Type="http://schemas.openxmlformats.org/officeDocument/2006/relationships/image" Target="../media/image49.svg"/><Relationship Id="rId34" Type="http://schemas.openxmlformats.org/officeDocument/2006/relationships/image" Target="../media/image62.pn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5" Type="http://schemas.openxmlformats.org/officeDocument/2006/relationships/image" Target="../media/image53.svg"/><Relationship Id="rId33" Type="http://schemas.openxmlformats.org/officeDocument/2006/relationships/image" Target="../media/image61.sv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24" Type="http://schemas.openxmlformats.org/officeDocument/2006/relationships/image" Target="../media/image52.png"/><Relationship Id="rId32" Type="http://schemas.openxmlformats.org/officeDocument/2006/relationships/image" Target="../media/image60.pn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23" Type="http://schemas.openxmlformats.org/officeDocument/2006/relationships/image" Target="../media/image51.sv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svg"/><Relationship Id="rId31" Type="http://schemas.openxmlformats.org/officeDocument/2006/relationships/image" Target="../media/image59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svg"/><Relationship Id="rId30" Type="http://schemas.openxmlformats.org/officeDocument/2006/relationships/image" Target="../media/image58.png"/><Relationship Id="rId35" Type="http://schemas.openxmlformats.org/officeDocument/2006/relationships/image" Target="../media/image63.svg"/><Relationship Id="rId8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1D4823-E5CD-40E8-B60A-7A3A7626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"/>
            <a:ext cx="12192000" cy="685788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D3794-CA1A-4308-BF75-2185DB3C9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546" y="2997000"/>
            <a:ext cx="6610909" cy="14400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</a:rPr>
              <a:t>ПОЗИЦИОНИРОВАНИЕ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И МИССИЯ МГТУ СТАНКИН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40B2BC-0792-4C1C-AACF-C6D231AD0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546" y="2493000"/>
            <a:ext cx="6349091" cy="3600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ИНСТИТУТ ЦИФРОВЫХ ИНТЕЛЛЕКТУАЛЬНЫХ СИСТЕМ </a:t>
            </a:r>
          </a:p>
        </p:txBody>
      </p:sp>
    </p:spTree>
    <p:extLst>
      <p:ext uri="{BB962C8B-B14F-4D97-AF65-F5344CB8AC3E}">
        <p14:creationId xmlns:p14="http://schemas.microsoft.com/office/powerpoint/2010/main" val="308553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612639-DEC3-479A-B78A-39AF4B83D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"/>
            <a:ext cx="12192000" cy="6857883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3D94834-8D93-4187-8B5F-0D51CE3E14EC}"/>
              </a:ext>
            </a:extLst>
          </p:cNvPr>
          <p:cNvSpPr txBox="1">
            <a:spLocks/>
          </p:cNvSpPr>
          <p:nvPr/>
        </p:nvSpPr>
        <p:spPr>
          <a:xfrm>
            <a:off x="2568000" y="2752913"/>
            <a:ext cx="6840000" cy="1342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4000" dirty="0">
                <a:solidFill>
                  <a:schemeClr val="bg1"/>
                </a:solidFill>
              </a:rPr>
              <a:t>Направления подготовки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8817916-378D-49E9-B2BC-B8A5389FE229}"/>
              </a:ext>
            </a:extLst>
          </p:cNvPr>
          <p:cNvCxnSpPr>
            <a:cxnSpLocks/>
          </p:cNvCxnSpPr>
          <p:nvPr/>
        </p:nvCxnSpPr>
        <p:spPr>
          <a:xfrm>
            <a:off x="3648000" y="4355700"/>
            <a:ext cx="46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309EF27-F38A-471C-871D-B99E1813C48C}"/>
              </a:ext>
            </a:extLst>
          </p:cNvPr>
          <p:cNvCxnSpPr>
            <a:cxnSpLocks/>
          </p:cNvCxnSpPr>
          <p:nvPr/>
        </p:nvCxnSpPr>
        <p:spPr>
          <a:xfrm>
            <a:off x="3648000" y="2493000"/>
            <a:ext cx="46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97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B2D8EE-2004-493F-9B77-400F7FE89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" y="0"/>
            <a:ext cx="12190404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3D94834-8D93-4187-8B5F-0D51CE3E14EC}"/>
              </a:ext>
            </a:extLst>
          </p:cNvPr>
          <p:cNvSpPr txBox="1">
            <a:spLocks/>
          </p:cNvSpPr>
          <p:nvPr/>
        </p:nvSpPr>
        <p:spPr>
          <a:xfrm>
            <a:off x="2568000" y="2752913"/>
            <a:ext cx="6840000" cy="1342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4000" dirty="0">
                <a:solidFill>
                  <a:schemeClr val="bg1"/>
                </a:solidFill>
              </a:rPr>
              <a:t>Направления подготовки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8817916-378D-49E9-B2BC-B8A5389FE229}"/>
              </a:ext>
            </a:extLst>
          </p:cNvPr>
          <p:cNvCxnSpPr>
            <a:cxnSpLocks/>
          </p:cNvCxnSpPr>
          <p:nvPr/>
        </p:nvCxnSpPr>
        <p:spPr>
          <a:xfrm>
            <a:off x="3648000" y="4355700"/>
            <a:ext cx="46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309EF27-F38A-471C-871D-B99E1813C48C}"/>
              </a:ext>
            </a:extLst>
          </p:cNvPr>
          <p:cNvCxnSpPr>
            <a:cxnSpLocks/>
          </p:cNvCxnSpPr>
          <p:nvPr/>
        </p:nvCxnSpPr>
        <p:spPr>
          <a:xfrm>
            <a:off x="3648000" y="2493000"/>
            <a:ext cx="46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359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636219-BA2D-4423-85CA-F4CD86EA1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6" y="619181"/>
            <a:ext cx="12192000" cy="2162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F0B3AD-A255-4B9F-B9C9-E16CEF0E2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00" y="2940110"/>
            <a:ext cx="998763" cy="977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77994A-5675-4E6B-BB56-0AE140CE8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94" y="2940110"/>
            <a:ext cx="1002959" cy="9819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407404-1233-4485-8535-1BBF58796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22" y="2821001"/>
            <a:ext cx="1202517" cy="12159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00638A72-CAD7-41B2-860C-2D8BB3470A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84" y="2821000"/>
            <a:ext cx="1202518" cy="12159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ABEACA-12D0-4618-A901-67C80677F9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971" y="2821000"/>
            <a:ext cx="1325074" cy="12159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CC23EE0-B61C-417E-950B-3E0E2CF0F4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787" y="2789552"/>
            <a:ext cx="1325074" cy="1215998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6E354C-9E9E-46DC-AC62-2676EE4E66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6" y="1099800"/>
            <a:ext cx="12192000" cy="1568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4C57F9B-88A1-42A3-B695-F34CB771E4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4" y="2155667"/>
            <a:ext cx="12192000" cy="4370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43031F4-D4B0-46AB-BA0B-044793FDB3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" y="226675"/>
            <a:ext cx="12192000" cy="21625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нак, сидит, передний, остановка&#10;&#10;Автоматически созданное описание">
            <a:extLst>
              <a:ext uri="{FF2B5EF4-FFF2-40B4-BE49-F238E27FC236}">
                <a16:creationId xmlns:a16="http://schemas.microsoft.com/office/drawing/2014/main" id="{4F2E8B0D-CEED-4219-82D0-7B3963B127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32" y="5610727"/>
            <a:ext cx="3479979" cy="7429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2216A96-2945-46E1-A820-E62736C676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7" y="4452369"/>
            <a:ext cx="3486329" cy="7429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F3FF864-4915-4534-8A7D-F2C65E3045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6" y="1498085"/>
            <a:ext cx="12192000" cy="437029"/>
          </a:xfrm>
          <a:prstGeom prst="rect">
            <a:avLst/>
          </a:prstGeom>
        </p:spPr>
      </p:pic>
      <p:grpSp>
        <p:nvGrpSpPr>
          <p:cNvPr id="27" name="Рисунок 25">
            <a:extLst>
              <a:ext uri="{FF2B5EF4-FFF2-40B4-BE49-F238E27FC236}">
                <a16:creationId xmlns:a16="http://schemas.microsoft.com/office/drawing/2014/main" id="{A96388EB-CF56-4565-A559-60551B517805}"/>
              </a:ext>
            </a:extLst>
          </p:cNvPr>
          <p:cNvGrpSpPr/>
          <p:nvPr/>
        </p:nvGrpSpPr>
        <p:grpSpPr>
          <a:xfrm>
            <a:off x="5011381" y="4305438"/>
            <a:ext cx="1427236" cy="798458"/>
            <a:chOff x="5381233" y="3028950"/>
            <a:chExt cx="1427236" cy="798458"/>
          </a:xfrm>
        </p:grpSpPr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AFF125EC-39D6-424E-89B8-DAA9BA553A56}"/>
                </a:ext>
              </a:extLst>
            </p:cNvPr>
            <p:cNvSpPr/>
            <p:nvPr/>
          </p:nvSpPr>
          <p:spPr>
            <a:xfrm>
              <a:off x="5381233" y="3028950"/>
              <a:ext cx="976938" cy="798458"/>
            </a:xfrm>
            <a:custGeom>
              <a:avLst/>
              <a:gdLst>
                <a:gd name="connsiteX0" fmla="*/ 920507 w 976938"/>
                <a:gd name="connsiteY0" fmla="*/ 185738 h 798458"/>
                <a:gd name="connsiteX1" fmla="*/ 974799 w 976938"/>
                <a:gd name="connsiteY1" fmla="*/ 217170 h 798458"/>
                <a:gd name="connsiteX2" fmla="*/ 944319 w 976938"/>
                <a:gd name="connsiteY2" fmla="*/ 376238 h 798458"/>
                <a:gd name="connsiteX3" fmla="*/ 892884 w 976938"/>
                <a:gd name="connsiteY3" fmla="*/ 376238 h 798458"/>
                <a:gd name="connsiteX4" fmla="*/ 907172 w 976938"/>
                <a:gd name="connsiteY4" fmla="*/ 192405 h 798458"/>
                <a:gd name="connsiteX5" fmla="*/ 920507 w 976938"/>
                <a:gd name="connsiteY5" fmla="*/ 185738 h 798458"/>
                <a:gd name="connsiteX6" fmla="*/ 920507 w 976938"/>
                <a:gd name="connsiteY6" fmla="*/ 185738 h 798458"/>
                <a:gd name="connsiteX7" fmla="*/ 220419 w 976938"/>
                <a:gd name="connsiteY7" fmla="*/ 672465 h 798458"/>
                <a:gd name="connsiteX8" fmla="*/ 218514 w 976938"/>
                <a:gd name="connsiteY8" fmla="*/ 326708 h 798458"/>
                <a:gd name="connsiteX9" fmla="*/ 36587 w 976938"/>
                <a:gd name="connsiteY9" fmla="*/ 717233 h 798458"/>
                <a:gd name="connsiteX10" fmla="*/ 456639 w 976938"/>
                <a:gd name="connsiteY10" fmla="*/ 733425 h 798458"/>
                <a:gd name="connsiteX11" fmla="*/ 522362 w 976938"/>
                <a:gd name="connsiteY11" fmla="*/ 733425 h 798458"/>
                <a:gd name="connsiteX12" fmla="*/ 16584 w 976938"/>
                <a:gd name="connsiteY12" fmla="*/ 701993 h 798458"/>
                <a:gd name="connsiteX13" fmla="*/ 218514 w 976938"/>
                <a:gd name="connsiteY13" fmla="*/ 287655 h 798458"/>
                <a:gd name="connsiteX14" fmla="*/ 218514 w 976938"/>
                <a:gd name="connsiteY14" fmla="*/ 139065 h 798458"/>
                <a:gd name="connsiteX15" fmla="*/ 276617 w 976938"/>
                <a:gd name="connsiteY15" fmla="*/ 110490 h 798458"/>
                <a:gd name="connsiteX16" fmla="*/ 368057 w 976938"/>
                <a:gd name="connsiteY16" fmla="*/ 139065 h 798458"/>
                <a:gd name="connsiteX17" fmla="*/ 429969 w 976938"/>
                <a:gd name="connsiteY17" fmla="*/ 0 h 798458"/>
                <a:gd name="connsiteX18" fmla="*/ 534744 w 976938"/>
                <a:gd name="connsiteY18" fmla="*/ 83820 h 798458"/>
                <a:gd name="connsiteX19" fmla="*/ 537602 w 976938"/>
                <a:gd name="connsiteY19" fmla="*/ 122873 h 798458"/>
                <a:gd name="connsiteX20" fmla="*/ 570939 w 976938"/>
                <a:gd name="connsiteY20" fmla="*/ 86678 h 798458"/>
                <a:gd name="connsiteX21" fmla="*/ 878597 w 976938"/>
                <a:gd name="connsiteY21" fmla="*/ 97155 h 798458"/>
                <a:gd name="connsiteX22" fmla="*/ 881454 w 976938"/>
                <a:gd name="connsiteY22" fmla="*/ 112395 h 798458"/>
                <a:gd name="connsiteX23" fmla="*/ 792872 w 976938"/>
                <a:gd name="connsiteY23" fmla="*/ 129540 h 798458"/>
                <a:gd name="connsiteX24" fmla="*/ 672857 w 976938"/>
                <a:gd name="connsiteY24" fmla="*/ 126683 h 798458"/>
                <a:gd name="connsiteX25" fmla="*/ 672857 w 976938"/>
                <a:gd name="connsiteY25" fmla="*/ 377190 h 798458"/>
                <a:gd name="connsiteX26" fmla="*/ 656664 w 976938"/>
                <a:gd name="connsiteY26" fmla="*/ 377190 h 798458"/>
                <a:gd name="connsiteX27" fmla="*/ 656664 w 976938"/>
                <a:gd name="connsiteY27" fmla="*/ 116205 h 798458"/>
                <a:gd name="connsiteX28" fmla="*/ 571892 w 976938"/>
                <a:gd name="connsiteY28" fmla="*/ 116205 h 798458"/>
                <a:gd name="connsiteX29" fmla="*/ 571892 w 976938"/>
                <a:gd name="connsiteY29" fmla="*/ 376238 h 798458"/>
                <a:gd name="connsiteX30" fmla="*/ 537602 w 976938"/>
                <a:gd name="connsiteY30" fmla="*/ 376238 h 798458"/>
                <a:gd name="connsiteX31" fmla="*/ 537602 w 976938"/>
                <a:gd name="connsiteY31" fmla="*/ 140970 h 798458"/>
                <a:gd name="connsiteX32" fmla="*/ 428064 w 976938"/>
                <a:gd name="connsiteY32" fmla="*/ 50483 h 798458"/>
                <a:gd name="connsiteX33" fmla="*/ 428064 w 976938"/>
                <a:gd name="connsiteY33" fmla="*/ 673418 h 798458"/>
                <a:gd name="connsiteX34" fmla="*/ 369962 w 976938"/>
                <a:gd name="connsiteY34" fmla="*/ 673418 h 798458"/>
                <a:gd name="connsiteX35" fmla="*/ 371867 w 976938"/>
                <a:gd name="connsiteY35" fmla="*/ 171450 h 798458"/>
                <a:gd name="connsiteX36" fmla="*/ 277569 w 976938"/>
                <a:gd name="connsiteY36" fmla="*/ 145733 h 798458"/>
                <a:gd name="connsiteX37" fmla="*/ 277569 w 976938"/>
                <a:gd name="connsiteY37" fmla="*/ 671513 h 798458"/>
                <a:gd name="connsiteX38" fmla="*/ 220419 w 976938"/>
                <a:gd name="connsiteY38" fmla="*/ 671513 h 798458"/>
                <a:gd name="connsiteX39" fmla="*/ 220419 w 976938"/>
                <a:gd name="connsiteY39" fmla="*/ 672465 h 79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76938" h="798458">
                  <a:moveTo>
                    <a:pt x="920507" y="185738"/>
                  </a:moveTo>
                  <a:lnTo>
                    <a:pt x="974799" y="217170"/>
                  </a:lnTo>
                  <a:cubicBezTo>
                    <a:pt x="982419" y="272415"/>
                    <a:pt x="969084" y="326708"/>
                    <a:pt x="944319" y="376238"/>
                  </a:cubicBezTo>
                  <a:lnTo>
                    <a:pt x="892884" y="376238"/>
                  </a:lnTo>
                  <a:cubicBezTo>
                    <a:pt x="930984" y="308610"/>
                    <a:pt x="938604" y="247650"/>
                    <a:pt x="907172" y="192405"/>
                  </a:cubicBezTo>
                  <a:lnTo>
                    <a:pt x="920507" y="185738"/>
                  </a:lnTo>
                  <a:lnTo>
                    <a:pt x="920507" y="185738"/>
                  </a:lnTo>
                  <a:close/>
                  <a:moveTo>
                    <a:pt x="220419" y="672465"/>
                  </a:moveTo>
                  <a:lnTo>
                    <a:pt x="218514" y="326708"/>
                  </a:lnTo>
                  <a:cubicBezTo>
                    <a:pt x="63257" y="444818"/>
                    <a:pt x="-45328" y="631508"/>
                    <a:pt x="36587" y="717233"/>
                  </a:cubicBezTo>
                  <a:cubicBezTo>
                    <a:pt x="116597" y="802958"/>
                    <a:pt x="288047" y="798195"/>
                    <a:pt x="456639" y="733425"/>
                  </a:cubicBezTo>
                  <a:lnTo>
                    <a:pt x="522362" y="733425"/>
                  </a:lnTo>
                  <a:cubicBezTo>
                    <a:pt x="309954" y="823913"/>
                    <a:pt x="90879" y="825818"/>
                    <a:pt x="16584" y="701993"/>
                  </a:cubicBezTo>
                  <a:cubicBezTo>
                    <a:pt x="-40566" y="605790"/>
                    <a:pt x="55637" y="426720"/>
                    <a:pt x="218514" y="287655"/>
                  </a:cubicBezTo>
                  <a:lnTo>
                    <a:pt x="218514" y="139065"/>
                  </a:lnTo>
                  <a:lnTo>
                    <a:pt x="276617" y="110490"/>
                  </a:lnTo>
                  <a:lnTo>
                    <a:pt x="368057" y="139065"/>
                  </a:lnTo>
                  <a:lnTo>
                    <a:pt x="429969" y="0"/>
                  </a:lnTo>
                  <a:lnTo>
                    <a:pt x="534744" y="83820"/>
                  </a:lnTo>
                  <a:lnTo>
                    <a:pt x="537602" y="122873"/>
                  </a:lnTo>
                  <a:lnTo>
                    <a:pt x="570939" y="86678"/>
                  </a:lnTo>
                  <a:cubicBezTo>
                    <a:pt x="674762" y="76200"/>
                    <a:pt x="777632" y="71438"/>
                    <a:pt x="878597" y="97155"/>
                  </a:cubicBezTo>
                  <a:lnTo>
                    <a:pt x="881454" y="112395"/>
                  </a:lnTo>
                  <a:lnTo>
                    <a:pt x="792872" y="129540"/>
                  </a:lnTo>
                  <a:cubicBezTo>
                    <a:pt x="752867" y="117158"/>
                    <a:pt x="712862" y="117158"/>
                    <a:pt x="672857" y="126683"/>
                  </a:cubicBezTo>
                  <a:lnTo>
                    <a:pt x="672857" y="377190"/>
                  </a:lnTo>
                  <a:lnTo>
                    <a:pt x="656664" y="377190"/>
                  </a:lnTo>
                  <a:lnTo>
                    <a:pt x="656664" y="116205"/>
                  </a:lnTo>
                  <a:lnTo>
                    <a:pt x="571892" y="116205"/>
                  </a:lnTo>
                  <a:lnTo>
                    <a:pt x="571892" y="376238"/>
                  </a:lnTo>
                  <a:lnTo>
                    <a:pt x="537602" y="376238"/>
                  </a:lnTo>
                  <a:lnTo>
                    <a:pt x="537602" y="140970"/>
                  </a:lnTo>
                  <a:lnTo>
                    <a:pt x="428064" y="50483"/>
                  </a:lnTo>
                  <a:lnTo>
                    <a:pt x="428064" y="673418"/>
                  </a:lnTo>
                  <a:lnTo>
                    <a:pt x="369962" y="673418"/>
                  </a:lnTo>
                  <a:lnTo>
                    <a:pt x="371867" y="171450"/>
                  </a:lnTo>
                  <a:lnTo>
                    <a:pt x="277569" y="145733"/>
                  </a:lnTo>
                  <a:lnTo>
                    <a:pt x="277569" y="671513"/>
                  </a:lnTo>
                  <a:lnTo>
                    <a:pt x="220419" y="671513"/>
                  </a:lnTo>
                  <a:lnTo>
                    <a:pt x="220419" y="672465"/>
                  </a:lnTo>
                  <a:close/>
                </a:path>
              </a:pathLst>
            </a:custGeom>
            <a:solidFill>
              <a:srgbClr val="1010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9292D7F2-9793-4B71-9027-C1E59D79AC6A}"/>
                </a:ext>
              </a:extLst>
            </p:cNvPr>
            <p:cNvSpPr/>
            <p:nvPr/>
          </p:nvSpPr>
          <p:spPr>
            <a:xfrm>
              <a:off x="5825489" y="3428047"/>
              <a:ext cx="971550" cy="159067"/>
            </a:xfrm>
            <a:custGeom>
              <a:avLst/>
              <a:gdLst>
                <a:gd name="connsiteX0" fmla="*/ 91440 w 971550"/>
                <a:gd name="connsiteY0" fmla="*/ 40957 h 159067"/>
                <a:gd name="connsiteX1" fmla="*/ 89535 w 971550"/>
                <a:gd name="connsiteY1" fmla="*/ 40957 h 159067"/>
                <a:gd name="connsiteX2" fmla="*/ 83820 w 971550"/>
                <a:gd name="connsiteY2" fmla="*/ 40957 h 159067"/>
                <a:gd name="connsiteX3" fmla="*/ 53340 w 971550"/>
                <a:gd name="connsiteY3" fmla="*/ 50482 h 159067"/>
                <a:gd name="connsiteX4" fmla="*/ 39053 w 971550"/>
                <a:gd name="connsiteY4" fmla="*/ 80010 h 159067"/>
                <a:gd name="connsiteX5" fmla="*/ 53340 w 971550"/>
                <a:gd name="connsiteY5" fmla="*/ 108585 h 159067"/>
                <a:gd name="connsiteX6" fmla="*/ 83820 w 971550"/>
                <a:gd name="connsiteY6" fmla="*/ 119063 h 159067"/>
                <a:gd name="connsiteX7" fmla="*/ 91440 w 971550"/>
                <a:gd name="connsiteY7" fmla="*/ 119063 h 159067"/>
                <a:gd name="connsiteX8" fmla="*/ 91440 w 971550"/>
                <a:gd name="connsiteY8" fmla="*/ 155258 h 159067"/>
                <a:gd name="connsiteX9" fmla="*/ 80963 w 971550"/>
                <a:gd name="connsiteY9" fmla="*/ 155258 h 159067"/>
                <a:gd name="connsiteX10" fmla="*/ 24765 w 971550"/>
                <a:gd name="connsiteY10" fmla="*/ 135255 h 159067"/>
                <a:gd name="connsiteX11" fmla="*/ 0 w 971550"/>
                <a:gd name="connsiteY11" fmla="*/ 80010 h 159067"/>
                <a:gd name="connsiteX12" fmla="*/ 24765 w 971550"/>
                <a:gd name="connsiteY12" fmla="*/ 24765 h 159067"/>
                <a:gd name="connsiteX13" fmla="*/ 80963 w 971550"/>
                <a:gd name="connsiteY13" fmla="*/ 4763 h 159067"/>
                <a:gd name="connsiteX14" fmla="*/ 295275 w 971550"/>
                <a:gd name="connsiteY14" fmla="*/ 4763 h 159067"/>
                <a:gd name="connsiteX15" fmla="*/ 260033 w 971550"/>
                <a:gd name="connsiteY15" fmla="*/ 40957 h 159067"/>
                <a:gd name="connsiteX16" fmla="*/ 193358 w 971550"/>
                <a:gd name="connsiteY16" fmla="*/ 40957 h 159067"/>
                <a:gd name="connsiteX17" fmla="*/ 193358 w 971550"/>
                <a:gd name="connsiteY17" fmla="*/ 155258 h 159067"/>
                <a:gd name="connsiteX18" fmla="*/ 155258 w 971550"/>
                <a:gd name="connsiteY18" fmla="*/ 155258 h 159067"/>
                <a:gd name="connsiteX19" fmla="*/ 155258 w 971550"/>
                <a:gd name="connsiteY19" fmla="*/ 40957 h 159067"/>
                <a:gd name="connsiteX20" fmla="*/ 91440 w 971550"/>
                <a:gd name="connsiteY20" fmla="*/ 40957 h 159067"/>
                <a:gd name="connsiteX21" fmla="*/ 91440 w 971550"/>
                <a:gd name="connsiteY21" fmla="*/ 40957 h 159067"/>
                <a:gd name="connsiteX22" fmla="*/ 367665 w 971550"/>
                <a:gd name="connsiteY22" fmla="*/ 155258 h 159067"/>
                <a:gd name="connsiteX23" fmla="*/ 326708 w 971550"/>
                <a:gd name="connsiteY23" fmla="*/ 155258 h 159067"/>
                <a:gd name="connsiteX24" fmla="*/ 326708 w 971550"/>
                <a:gd name="connsiteY24" fmla="*/ 135255 h 159067"/>
                <a:gd name="connsiteX25" fmla="*/ 253365 w 971550"/>
                <a:gd name="connsiteY25" fmla="*/ 135255 h 159067"/>
                <a:gd name="connsiteX26" fmla="*/ 294323 w 971550"/>
                <a:gd name="connsiteY26" fmla="*/ 98107 h 159067"/>
                <a:gd name="connsiteX27" fmla="*/ 326708 w 971550"/>
                <a:gd name="connsiteY27" fmla="*/ 98107 h 159067"/>
                <a:gd name="connsiteX28" fmla="*/ 326708 w 971550"/>
                <a:gd name="connsiteY28" fmla="*/ 58102 h 159067"/>
                <a:gd name="connsiteX29" fmla="*/ 213360 w 971550"/>
                <a:gd name="connsiteY29" fmla="*/ 159067 h 159067"/>
                <a:gd name="connsiteX30" fmla="*/ 213360 w 971550"/>
                <a:gd name="connsiteY30" fmla="*/ 105727 h 159067"/>
                <a:gd name="connsiteX31" fmla="*/ 326708 w 971550"/>
                <a:gd name="connsiteY31" fmla="*/ 4763 h 159067"/>
                <a:gd name="connsiteX32" fmla="*/ 367665 w 971550"/>
                <a:gd name="connsiteY32" fmla="*/ 4763 h 159067"/>
                <a:gd name="connsiteX33" fmla="*/ 367665 w 971550"/>
                <a:gd name="connsiteY33" fmla="*/ 155258 h 159067"/>
                <a:gd name="connsiteX34" fmla="*/ 517208 w 971550"/>
                <a:gd name="connsiteY34" fmla="*/ 155258 h 159067"/>
                <a:gd name="connsiteX35" fmla="*/ 477203 w 971550"/>
                <a:gd name="connsiteY35" fmla="*/ 155258 h 159067"/>
                <a:gd name="connsiteX36" fmla="*/ 477203 w 971550"/>
                <a:gd name="connsiteY36" fmla="*/ 98107 h 159067"/>
                <a:gd name="connsiteX37" fmla="*/ 425768 w 971550"/>
                <a:gd name="connsiteY37" fmla="*/ 98107 h 159067"/>
                <a:gd name="connsiteX38" fmla="*/ 425768 w 971550"/>
                <a:gd name="connsiteY38" fmla="*/ 155258 h 159067"/>
                <a:gd name="connsiteX39" fmla="*/ 385763 w 971550"/>
                <a:gd name="connsiteY39" fmla="*/ 155258 h 159067"/>
                <a:gd name="connsiteX40" fmla="*/ 385763 w 971550"/>
                <a:gd name="connsiteY40" fmla="*/ 37147 h 159067"/>
                <a:gd name="connsiteX41" fmla="*/ 425768 w 971550"/>
                <a:gd name="connsiteY41" fmla="*/ 952 h 159067"/>
                <a:gd name="connsiteX42" fmla="*/ 425768 w 971550"/>
                <a:gd name="connsiteY42" fmla="*/ 61913 h 159067"/>
                <a:gd name="connsiteX43" fmla="*/ 477203 w 971550"/>
                <a:gd name="connsiteY43" fmla="*/ 61913 h 159067"/>
                <a:gd name="connsiteX44" fmla="*/ 477203 w 971550"/>
                <a:gd name="connsiteY44" fmla="*/ 4763 h 159067"/>
                <a:gd name="connsiteX45" fmla="*/ 517208 w 971550"/>
                <a:gd name="connsiteY45" fmla="*/ 4763 h 159067"/>
                <a:gd name="connsiteX46" fmla="*/ 517208 w 971550"/>
                <a:gd name="connsiteY46" fmla="*/ 155258 h 159067"/>
                <a:gd name="connsiteX47" fmla="*/ 692468 w 971550"/>
                <a:gd name="connsiteY47" fmla="*/ 4763 h 159067"/>
                <a:gd name="connsiteX48" fmla="*/ 619125 w 971550"/>
                <a:gd name="connsiteY48" fmla="*/ 76200 h 159067"/>
                <a:gd name="connsiteX49" fmla="*/ 651510 w 971550"/>
                <a:gd name="connsiteY49" fmla="*/ 106680 h 159067"/>
                <a:gd name="connsiteX50" fmla="*/ 651510 w 971550"/>
                <a:gd name="connsiteY50" fmla="*/ 159067 h 159067"/>
                <a:gd name="connsiteX51" fmla="*/ 590550 w 971550"/>
                <a:gd name="connsiteY51" fmla="*/ 102870 h 159067"/>
                <a:gd name="connsiteX52" fmla="*/ 572453 w 971550"/>
                <a:gd name="connsiteY52" fmla="*/ 119063 h 159067"/>
                <a:gd name="connsiteX53" fmla="*/ 572453 w 971550"/>
                <a:gd name="connsiteY53" fmla="*/ 155258 h 159067"/>
                <a:gd name="connsiteX54" fmla="*/ 533400 w 971550"/>
                <a:gd name="connsiteY54" fmla="*/ 155258 h 159067"/>
                <a:gd name="connsiteX55" fmla="*/ 533400 w 971550"/>
                <a:gd name="connsiteY55" fmla="*/ 37147 h 159067"/>
                <a:gd name="connsiteX56" fmla="*/ 572453 w 971550"/>
                <a:gd name="connsiteY56" fmla="*/ 952 h 159067"/>
                <a:gd name="connsiteX57" fmla="*/ 572453 w 971550"/>
                <a:gd name="connsiteY57" fmla="*/ 65722 h 159067"/>
                <a:gd name="connsiteX58" fmla="*/ 638175 w 971550"/>
                <a:gd name="connsiteY58" fmla="*/ 3810 h 159067"/>
                <a:gd name="connsiteX59" fmla="*/ 692468 w 971550"/>
                <a:gd name="connsiteY59" fmla="*/ 4763 h 159067"/>
                <a:gd name="connsiteX60" fmla="*/ 692468 w 971550"/>
                <a:gd name="connsiteY60" fmla="*/ 4763 h 159067"/>
                <a:gd name="connsiteX61" fmla="*/ 881063 w 971550"/>
                <a:gd name="connsiteY61" fmla="*/ 154305 h 159067"/>
                <a:gd name="connsiteX62" fmla="*/ 881063 w 971550"/>
                <a:gd name="connsiteY62" fmla="*/ 97155 h 159067"/>
                <a:gd name="connsiteX63" fmla="*/ 931545 w 971550"/>
                <a:gd name="connsiteY63" fmla="*/ 97155 h 159067"/>
                <a:gd name="connsiteX64" fmla="*/ 931545 w 971550"/>
                <a:gd name="connsiteY64" fmla="*/ 154305 h 159067"/>
                <a:gd name="connsiteX65" fmla="*/ 971550 w 971550"/>
                <a:gd name="connsiteY65" fmla="*/ 154305 h 159067"/>
                <a:gd name="connsiteX66" fmla="*/ 971550 w 971550"/>
                <a:gd name="connsiteY66" fmla="*/ 36195 h 159067"/>
                <a:gd name="connsiteX67" fmla="*/ 931545 w 971550"/>
                <a:gd name="connsiteY67" fmla="*/ 0 h 159067"/>
                <a:gd name="connsiteX68" fmla="*/ 931545 w 971550"/>
                <a:gd name="connsiteY68" fmla="*/ 60960 h 159067"/>
                <a:gd name="connsiteX69" fmla="*/ 881063 w 971550"/>
                <a:gd name="connsiteY69" fmla="*/ 60960 h 159067"/>
                <a:gd name="connsiteX70" fmla="*/ 881063 w 971550"/>
                <a:gd name="connsiteY70" fmla="*/ 3810 h 159067"/>
                <a:gd name="connsiteX71" fmla="*/ 841057 w 971550"/>
                <a:gd name="connsiteY71" fmla="*/ 3810 h 159067"/>
                <a:gd name="connsiteX72" fmla="*/ 841057 w 971550"/>
                <a:gd name="connsiteY72" fmla="*/ 119063 h 159067"/>
                <a:gd name="connsiteX73" fmla="*/ 822007 w 971550"/>
                <a:gd name="connsiteY73" fmla="*/ 119063 h 159067"/>
                <a:gd name="connsiteX74" fmla="*/ 822007 w 971550"/>
                <a:gd name="connsiteY74" fmla="*/ 4763 h 159067"/>
                <a:gd name="connsiteX75" fmla="*/ 787718 w 971550"/>
                <a:gd name="connsiteY75" fmla="*/ 4763 h 159067"/>
                <a:gd name="connsiteX76" fmla="*/ 719138 w 971550"/>
                <a:gd name="connsiteY76" fmla="*/ 67627 h 159067"/>
                <a:gd name="connsiteX77" fmla="*/ 719138 w 971550"/>
                <a:gd name="connsiteY77" fmla="*/ 952 h 159067"/>
                <a:gd name="connsiteX78" fmla="*/ 680085 w 971550"/>
                <a:gd name="connsiteY78" fmla="*/ 37147 h 159067"/>
                <a:gd name="connsiteX79" fmla="*/ 680085 w 971550"/>
                <a:gd name="connsiteY79" fmla="*/ 157163 h 159067"/>
                <a:gd name="connsiteX80" fmla="*/ 782003 w 971550"/>
                <a:gd name="connsiteY80" fmla="*/ 63817 h 159067"/>
                <a:gd name="connsiteX81" fmla="*/ 782003 w 971550"/>
                <a:gd name="connsiteY81" fmla="*/ 155258 h 159067"/>
                <a:gd name="connsiteX82" fmla="*/ 881063 w 971550"/>
                <a:gd name="connsiteY82" fmla="*/ 154305 h 15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71550" h="159067">
                  <a:moveTo>
                    <a:pt x="91440" y="40957"/>
                  </a:moveTo>
                  <a:lnTo>
                    <a:pt x="89535" y="40957"/>
                  </a:lnTo>
                  <a:lnTo>
                    <a:pt x="83820" y="40957"/>
                  </a:lnTo>
                  <a:cubicBezTo>
                    <a:pt x="72390" y="40957"/>
                    <a:pt x="61913" y="43815"/>
                    <a:pt x="53340" y="50482"/>
                  </a:cubicBezTo>
                  <a:cubicBezTo>
                    <a:pt x="43815" y="58102"/>
                    <a:pt x="39053" y="67627"/>
                    <a:pt x="39053" y="80010"/>
                  </a:cubicBezTo>
                  <a:cubicBezTo>
                    <a:pt x="39053" y="92392"/>
                    <a:pt x="43815" y="101917"/>
                    <a:pt x="53340" y="108585"/>
                  </a:cubicBezTo>
                  <a:cubicBezTo>
                    <a:pt x="61913" y="115252"/>
                    <a:pt x="72390" y="119063"/>
                    <a:pt x="83820" y="119063"/>
                  </a:cubicBezTo>
                  <a:lnTo>
                    <a:pt x="91440" y="119063"/>
                  </a:lnTo>
                  <a:lnTo>
                    <a:pt x="91440" y="155258"/>
                  </a:lnTo>
                  <a:lnTo>
                    <a:pt x="80963" y="155258"/>
                  </a:lnTo>
                  <a:cubicBezTo>
                    <a:pt x="59055" y="155258"/>
                    <a:pt x="40958" y="148590"/>
                    <a:pt x="24765" y="135255"/>
                  </a:cubicBezTo>
                  <a:cubicBezTo>
                    <a:pt x="8573" y="120967"/>
                    <a:pt x="0" y="102870"/>
                    <a:pt x="0" y="80010"/>
                  </a:cubicBezTo>
                  <a:cubicBezTo>
                    <a:pt x="0" y="57150"/>
                    <a:pt x="8573" y="39052"/>
                    <a:pt x="24765" y="24765"/>
                  </a:cubicBezTo>
                  <a:cubicBezTo>
                    <a:pt x="40005" y="11430"/>
                    <a:pt x="59055" y="4763"/>
                    <a:pt x="80963" y="4763"/>
                  </a:cubicBezTo>
                  <a:lnTo>
                    <a:pt x="295275" y="4763"/>
                  </a:lnTo>
                  <a:lnTo>
                    <a:pt x="260033" y="40957"/>
                  </a:lnTo>
                  <a:lnTo>
                    <a:pt x="193358" y="40957"/>
                  </a:lnTo>
                  <a:lnTo>
                    <a:pt x="193358" y="155258"/>
                  </a:lnTo>
                  <a:lnTo>
                    <a:pt x="155258" y="155258"/>
                  </a:lnTo>
                  <a:lnTo>
                    <a:pt x="155258" y="40957"/>
                  </a:lnTo>
                  <a:lnTo>
                    <a:pt x="91440" y="40957"/>
                  </a:lnTo>
                  <a:lnTo>
                    <a:pt x="91440" y="40957"/>
                  </a:lnTo>
                  <a:close/>
                  <a:moveTo>
                    <a:pt x="367665" y="155258"/>
                  </a:moveTo>
                  <a:lnTo>
                    <a:pt x="326708" y="155258"/>
                  </a:lnTo>
                  <a:lnTo>
                    <a:pt x="326708" y="135255"/>
                  </a:lnTo>
                  <a:lnTo>
                    <a:pt x="253365" y="135255"/>
                  </a:lnTo>
                  <a:lnTo>
                    <a:pt x="294323" y="98107"/>
                  </a:lnTo>
                  <a:lnTo>
                    <a:pt x="326708" y="98107"/>
                  </a:lnTo>
                  <a:lnTo>
                    <a:pt x="326708" y="58102"/>
                  </a:lnTo>
                  <a:lnTo>
                    <a:pt x="213360" y="159067"/>
                  </a:lnTo>
                  <a:lnTo>
                    <a:pt x="213360" y="105727"/>
                  </a:lnTo>
                  <a:lnTo>
                    <a:pt x="326708" y="4763"/>
                  </a:lnTo>
                  <a:lnTo>
                    <a:pt x="367665" y="4763"/>
                  </a:lnTo>
                  <a:lnTo>
                    <a:pt x="367665" y="155258"/>
                  </a:lnTo>
                  <a:close/>
                  <a:moveTo>
                    <a:pt x="517208" y="155258"/>
                  </a:moveTo>
                  <a:lnTo>
                    <a:pt x="477203" y="155258"/>
                  </a:lnTo>
                  <a:lnTo>
                    <a:pt x="477203" y="98107"/>
                  </a:lnTo>
                  <a:lnTo>
                    <a:pt x="425768" y="98107"/>
                  </a:lnTo>
                  <a:lnTo>
                    <a:pt x="425768" y="155258"/>
                  </a:lnTo>
                  <a:lnTo>
                    <a:pt x="385763" y="155258"/>
                  </a:lnTo>
                  <a:lnTo>
                    <a:pt x="385763" y="37147"/>
                  </a:lnTo>
                  <a:lnTo>
                    <a:pt x="425768" y="952"/>
                  </a:lnTo>
                  <a:lnTo>
                    <a:pt x="425768" y="61913"/>
                  </a:lnTo>
                  <a:lnTo>
                    <a:pt x="477203" y="61913"/>
                  </a:lnTo>
                  <a:lnTo>
                    <a:pt x="477203" y="4763"/>
                  </a:lnTo>
                  <a:lnTo>
                    <a:pt x="517208" y="4763"/>
                  </a:lnTo>
                  <a:lnTo>
                    <a:pt x="517208" y="155258"/>
                  </a:lnTo>
                  <a:close/>
                  <a:moveTo>
                    <a:pt x="692468" y="4763"/>
                  </a:moveTo>
                  <a:lnTo>
                    <a:pt x="619125" y="76200"/>
                  </a:lnTo>
                  <a:lnTo>
                    <a:pt x="651510" y="106680"/>
                  </a:lnTo>
                  <a:lnTo>
                    <a:pt x="651510" y="159067"/>
                  </a:lnTo>
                  <a:lnTo>
                    <a:pt x="590550" y="102870"/>
                  </a:lnTo>
                  <a:lnTo>
                    <a:pt x="572453" y="119063"/>
                  </a:lnTo>
                  <a:lnTo>
                    <a:pt x="572453" y="155258"/>
                  </a:lnTo>
                  <a:lnTo>
                    <a:pt x="533400" y="155258"/>
                  </a:lnTo>
                  <a:lnTo>
                    <a:pt x="533400" y="37147"/>
                  </a:lnTo>
                  <a:lnTo>
                    <a:pt x="572453" y="952"/>
                  </a:lnTo>
                  <a:lnTo>
                    <a:pt x="572453" y="65722"/>
                  </a:lnTo>
                  <a:lnTo>
                    <a:pt x="638175" y="3810"/>
                  </a:lnTo>
                  <a:lnTo>
                    <a:pt x="692468" y="4763"/>
                  </a:lnTo>
                  <a:lnTo>
                    <a:pt x="692468" y="4763"/>
                  </a:lnTo>
                  <a:close/>
                  <a:moveTo>
                    <a:pt x="881063" y="154305"/>
                  </a:moveTo>
                  <a:lnTo>
                    <a:pt x="881063" y="97155"/>
                  </a:lnTo>
                  <a:lnTo>
                    <a:pt x="931545" y="97155"/>
                  </a:lnTo>
                  <a:lnTo>
                    <a:pt x="931545" y="154305"/>
                  </a:lnTo>
                  <a:lnTo>
                    <a:pt x="971550" y="154305"/>
                  </a:lnTo>
                  <a:lnTo>
                    <a:pt x="971550" y="36195"/>
                  </a:lnTo>
                  <a:lnTo>
                    <a:pt x="931545" y="0"/>
                  </a:lnTo>
                  <a:lnTo>
                    <a:pt x="931545" y="60960"/>
                  </a:lnTo>
                  <a:lnTo>
                    <a:pt x="881063" y="60960"/>
                  </a:lnTo>
                  <a:lnTo>
                    <a:pt x="881063" y="3810"/>
                  </a:lnTo>
                  <a:lnTo>
                    <a:pt x="841057" y="3810"/>
                  </a:lnTo>
                  <a:lnTo>
                    <a:pt x="841057" y="119063"/>
                  </a:lnTo>
                  <a:lnTo>
                    <a:pt x="822007" y="119063"/>
                  </a:lnTo>
                  <a:lnTo>
                    <a:pt x="822007" y="4763"/>
                  </a:lnTo>
                  <a:lnTo>
                    <a:pt x="787718" y="4763"/>
                  </a:lnTo>
                  <a:lnTo>
                    <a:pt x="719138" y="67627"/>
                  </a:lnTo>
                  <a:lnTo>
                    <a:pt x="719138" y="952"/>
                  </a:lnTo>
                  <a:lnTo>
                    <a:pt x="680085" y="37147"/>
                  </a:lnTo>
                  <a:lnTo>
                    <a:pt x="680085" y="157163"/>
                  </a:lnTo>
                  <a:lnTo>
                    <a:pt x="782003" y="63817"/>
                  </a:lnTo>
                  <a:lnTo>
                    <a:pt x="782003" y="155258"/>
                  </a:lnTo>
                  <a:lnTo>
                    <a:pt x="881063" y="154305"/>
                  </a:lnTo>
                  <a:close/>
                </a:path>
              </a:pathLst>
            </a:custGeom>
            <a:solidFill>
              <a:srgbClr val="7A04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3329E646-045C-48A1-855E-BDF10AD17AD0}"/>
                </a:ext>
              </a:extLst>
            </p:cNvPr>
            <p:cNvSpPr/>
            <p:nvPr/>
          </p:nvSpPr>
          <p:spPr>
            <a:xfrm>
              <a:off x="6136004" y="3092767"/>
              <a:ext cx="241935" cy="164782"/>
            </a:xfrm>
            <a:custGeom>
              <a:avLst/>
              <a:gdLst>
                <a:gd name="connsiteX0" fmla="*/ 140018 w 241935"/>
                <a:gd name="connsiteY0" fmla="*/ 0 h 164782"/>
                <a:gd name="connsiteX1" fmla="*/ 135255 w 241935"/>
                <a:gd name="connsiteY1" fmla="*/ 60960 h 164782"/>
                <a:gd name="connsiteX2" fmla="*/ 0 w 241935"/>
                <a:gd name="connsiteY2" fmla="*/ 86678 h 164782"/>
                <a:gd name="connsiteX3" fmla="*/ 128588 w 241935"/>
                <a:gd name="connsiteY3" fmla="*/ 95250 h 164782"/>
                <a:gd name="connsiteX4" fmla="*/ 105728 w 241935"/>
                <a:gd name="connsiteY4" fmla="*/ 164783 h 164782"/>
                <a:gd name="connsiteX5" fmla="*/ 159068 w 241935"/>
                <a:gd name="connsiteY5" fmla="*/ 107633 h 164782"/>
                <a:gd name="connsiteX6" fmla="*/ 209550 w 241935"/>
                <a:gd name="connsiteY6" fmla="*/ 131445 h 164782"/>
                <a:gd name="connsiteX7" fmla="*/ 180975 w 241935"/>
                <a:gd name="connsiteY7" fmla="*/ 84773 h 164782"/>
                <a:gd name="connsiteX8" fmla="*/ 241935 w 241935"/>
                <a:gd name="connsiteY8" fmla="*/ 52388 h 164782"/>
                <a:gd name="connsiteX9" fmla="*/ 172403 w 241935"/>
                <a:gd name="connsiteY9" fmla="*/ 60008 h 164782"/>
                <a:gd name="connsiteX10" fmla="*/ 140018 w 241935"/>
                <a:gd name="connsiteY10" fmla="*/ 0 h 164782"/>
                <a:gd name="connsiteX11" fmla="*/ 140018 w 241935"/>
                <a:gd name="connsiteY11" fmla="*/ 0 h 16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935" h="164782">
                  <a:moveTo>
                    <a:pt x="140018" y="0"/>
                  </a:moveTo>
                  <a:lnTo>
                    <a:pt x="135255" y="60960"/>
                  </a:lnTo>
                  <a:lnTo>
                    <a:pt x="0" y="86678"/>
                  </a:lnTo>
                  <a:lnTo>
                    <a:pt x="128588" y="95250"/>
                  </a:lnTo>
                  <a:lnTo>
                    <a:pt x="105728" y="164783"/>
                  </a:lnTo>
                  <a:lnTo>
                    <a:pt x="159068" y="107633"/>
                  </a:lnTo>
                  <a:lnTo>
                    <a:pt x="209550" y="131445"/>
                  </a:lnTo>
                  <a:lnTo>
                    <a:pt x="180975" y="84773"/>
                  </a:lnTo>
                  <a:lnTo>
                    <a:pt x="241935" y="52388"/>
                  </a:lnTo>
                  <a:lnTo>
                    <a:pt x="172403" y="60008"/>
                  </a:lnTo>
                  <a:lnTo>
                    <a:pt x="140018" y="0"/>
                  </a:lnTo>
                  <a:lnTo>
                    <a:pt x="140018" y="0"/>
                  </a:lnTo>
                  <a:close/>
                </a:path>
              </a:pathLst>
            </a:custGeom>
            <a:solidFill>
              <a:srgbClr val="7A04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7081CE8E-2C70-4DFB-A3C4-52A61EE9EA86}"/>
                </a:ext>
              </a:extLst>
            </p:cNvPr>
            <p:cNvSpPr/>
            <p:nvPr/>
          </p:nvSpPr>
          <p:spPr>
            <a:xfrm>
              <a:off x="5834062" y="3620452"/>
              <a:ext cx="973454" cy="68580"/>
            </a:xfrm>
            <a:custGeom>
              <a:avLst/>
              <a:gdLst>
                <a:gd name="connsiteX0" fmla="*/ 42863 w 973454"/>
                <a:gd name="connsiteY0" fmla="*/ 54293 h 68580"/>
                <a:gd name="connsiteX1" fmla="*/ 32385 w 973454"/>
                <a:gd name="connsiteY1" fmla="*/ 54293 h 68580"/>
                <a:gd name="connsiteX2" fmla="*/ 32385 w 973454"/>
                <a:gd name="connsiteY2" fmla="*/ 20955 h 68580"/>
                <a:gd name="connsiteX3" fmla="*/ 24765 w 973454"/>
                <a:gd name="connsiteY3" fmla="*/ 42863 h 68580"/>
                <a:gd name="connsiteX4" fmla="*/ 17145 w 973454"/>
                <a:gd name="connsiteY4" fmla="*/ 42863 h 68580"/>
                <a:gd name="connsiteX5" fmla="*/ 9525 w 973454"/>
                <a:gd name="connsiteY5" fmla="*/ 20955 h 68580"/>
                <a:gd name="connsiteX6" fmla="*/ 9525 w 973454"/>
                <a:gd name="connsiteY6" fmla="*/ 54293 h 68580"/>
                <a:gd name="connsiteX7" fmla="*/ 0 w 973454"/>
                <a:gd name="connsiteY7" fmla="*/ 54293 h 68580"/>
                <a:gd name="connsiteX8" fmla="*/ 0 w 973454"/>
                <a:gd name="connsiteY8" fmla="*/ 3810 h 68580"/>
                <a:gd name="connsiteX9" fmla="*/ 12382 w 973454"/>
                <a:gd name="connsiteY9" fmla="*/ 3810 h 68580"/>
                <a:gd name="connsiteX10" fmla="*/ 21907 w 973454"/>
                <a:gd name="connsiteY10" fmla="*/ 28575 h 68580"/>
                <a:gd name="connsiteX11" fmla="*/ 31432 w 973454"/>
                <a:gd name="connsiteY11" fmla="*/ 3810 h 68580"/>
                <a:gd name="connsiteX12" fmla="*/ 42863 w 973454"/>
                <a:gd name="connsiteY12" fmla="*/ 3810 h 68580"/>
                <a:gd name="connsiteX13" fmla="*/ 42863 w 973454"/>
                <a:gd name="connsiteY13" fmla="*/ 54293 h 68580"/>
                <a:gd name="connsiteX14" fmla="*/ 42863 w 973454"/>
                <a:gd name="connsiteY14" fmla="*/ 54293 h 68580"/>
                <a:gd name="connsiteX15" fmla="*/ 83820 w 973454"/>
                <a:gd name="connsiteY15" fmla="*/ 36195 h 68580"/>
                <a:gd name="connsiteX16" fmla="*/ 79057 w 973454"/>
                <a:gd name="connsiteY16" fmla="*/ 50483 h 68580"/>
                <a:gd name="connsiteX17" fmla="*/ 66675 w 973454"/>
                <a:gd name="connsiteY17" fmla="*/ 56198 h 68580"/>
                <a:gd name="connsiteX18" fmla="*/ 54293 w 973454"/>
                <a:gd name="connsiteY18" fmla="*/ 50483 h 68580"/>
                <a:gd name="connsiteX19" fmla="*/ 49530 w 973454"/>
                <a:gd name="connsiteY19" fmla="*/ 36195 h 68580"/>
                <a:gd name="connsiteX20" fmla="*/ 54293 w 973454"/>
                <a:gd name="connsiteY20" fmla="*/ 20955 h 68580"/>
                <a:gd name="connsiteX21" fmla="*/ 66675 w 973454"/>
                <a:gd name="connsiteY21" fmla="*/ 15240 h 68580"/>
                <a:gd name="connsiteX22" fmla="*/ 79057 w 973454"/>
                <a:gd name="connsiteY22" fmla="*/ 20955 h 68580"/>
                <a:gd name="connsiteX23" fmla="*/ 83820 w 973454"/>
                <a:gd name="connsiteY23" fmla="*/ 36195 h 68580"/>
                <a:gd name="connsiteX24" fmla="*/ 71438 w 973454"/>
                <a:gd name="connsiteY24" fmla="*/ 44768 h 68580"/>
                <a:gd name="connsiteX25" fmla="*/ 73343 w 973454"/>
                <a:gd name="connsiteY25" fmla="*/ 40958 h 68580"/>
                <a:gd name="connsiteX26" fmla="*/ 74295 w 973454"/>
                <a:gd name="connsiteY26" fmla="*/ 35243 h 68580"/>
                <a:gd name="connsiteX27" fmla="*/ 73343 w 973454"/>
                <a:gd name="connsiteY27" fmla="*/ 29527 h 68580"/>
                <a:gd name="connsiteX28" fmla="*/ 72390 w 973454"/>
                <a:gd name="connsiteY28" fmla="*/ 25718 h 68580"/>
                <a:gd name="connsiteX29" fmla="*/ 70485 w 973454"/>
                <a:gd name="connsiteY29" fmla="*/ 23813 h 68580"/>
                <a:gd name="connsiteX30" fmla="*/ 67627 w 973454"/>
                <a:gd name="connsiteY30" fmla="*/ 22860 h 68580"/>
                <a:gd name="connsiteX31" fmla="*/ 64770 w 973454"/>
                <a:gd name="connsiteY31" fmla="*/ 22860 h 68580"/>
                <a:gd name="connsiteX32" fmla="*/ 62865 w 973454"/>
                <a:gd name="connsiteY32" fmla="*/ 24765 h 68580"/>
                <a:gd name="connsiteX33" fmla="*/ 60960 w 973454"/>
                <a:gd name="connsiteY33" fmla="*/ 28575 h 68580"/>
                <a:gd name="connsiteX34" fmla="*/ 60007 w 973454"/>
                <a:gd name="connsiteY34" fmla="*/ 34290 h 68580"/>
                <a:gd name="connsiteX35" fmla="*/ 60007 w 973454"/>
                <a:gd name="connsiteY35" fmla="*/ 40005 h 68580"/>
                <a:gd name="connsiteX36" fmla="*/ 60960 w 973454"/>
                <a:gd name="connsiteY36" fmla="*/ 43815 h 68580"/>
                <a:gd name="connsiteX37" fmla="*/ 62865 w 973454"/>
                <a:gd name="connsiteY37" fmla="*/ 45720 h 68580"/>
                <a:gd name="connsiteX38" fmla="*/ 65723 w 973454"/>
                <a:gd name="connsiteY38" fmla="*/ 46673 h 68580"/>
                <a:gd name="connsiteX39" fmla="*/ 68580 w 973454"/>
                <a:gd name="connsiteY39" fmla="*/ 45720 h 68580"/>
                <a:gd name="connsiteX40" fmla="*/ 71438 w 973454"/>
                <a:gd name="connsiteY40" fmla="*/ 44768 h 68580"/>
                <a:gd name="connsiteX41" fmla="*/ 71438 w 973454"/>
                <a:gd name="connsiteY41" fmla="*/ 44768 h 68580"/>
                <a:gd name="connsiteX42" fmla="*/ 106680 w 973454"/>
                <a:gd name="connsiteY42" fmla="*/ 56198 h 68580"/>
                <a:gd name="connsiteX43" fmla="*/ 99060 w 973454"/>
                <a:gd name="connsiteY43" fmla="*/ 55245 h 68580"/>
                <a:gd name="connsiteX44" fmla="*/ 93345 w 973454"/>
                <a:gd name="connsiteY44" fmla="*/ 51435 h 68580"/>
                <a:gd name="connsiteX45" fmla="*/ 89535 w 973454"/>
                <a:gd name="connsiteY45" fmla="*/ 44768 h 68580"/>
                <a:gd name="connsiteX46" fmla="*/ 88582 w 973454"/>
                <a:gd name="connsiteY46" fmla="*/ 36195 h 68580"/>
                <a:gd name="connsiteX47" fmla="*/ 90488 w 973454"/>
                <a:gd name="connsiteY47" fmla="*/ 26670 h 68580"/>
                <a:gd name="connsiteX48" fmla="*/ 94298 w 973454"/>
                <a:gd name="connsiteY48" fmla="*/ 20002 h 68580"/>
                <a:gd name="connsiteX49" fmla="*/ 100013 w 973454"/>
                <a:gd name="connsiteY49" fmla="*/ 16193 h 68580"/>
                <a:gd name="connsiteX50" fmla="*/ 106680 w 973454"/>
                <a:gd name="connsiteY50" fmla="*/ 15240 h 68580"/>
                <a:gd name="connsiteX51" fmla="*/ 112395 w 973454"/>
                <a:gd name="connsiteY51" fmla="*/ 16193 h 68580"/>
                <a:gd name="connsiteX52" fmla="*/ 117157 w 973454"/>
                <a:gd name="connsiteY52" fmla="*/ 18098 h 68580"/>
                <a:gd name="connsiteX53" fmla="*/ 117157 w 973454"/>
                <a:gd name="connsiteY53" fmla="*/ 28575 h 68580"/>
                <a:gd name="connsiteX54" fmla="*/ 116205 w 973454"/>
                <a:gd name="connsiteY54" fmla="*/ 28575 h 68580"/>
                <a:gd name="connsiteX55" fmla="*/ 115252 w 973454"/>
                <a:gd name="connsiteY55" fmla="*/ 27623 h 68580"/>
                <a:gd name="connsiteX56" fmla="*/ 113348 w 973454"/>
                <a:gd name="connsiteY56" fmla="*/ 25718 h 68580"/>
                <a:gd name="connsiteX57" fmla="*/ 110490 w 973454"/>
                <a:gd name="connsiteY57" fmla="*/ 24765 h 68580"/>
                <a:gd name="connsiteX58" fmla="*/ 107632 w 973454"/>
                <a:gd name="connsiteY58" fmla="*/ 23813 h 68580"/>
                <a:gd name="connsiteX59" fmla="*/ 101918 w 973454"/>
                <a:gd name="connsiteY59" fmla="*/ 26670 h 68580"/>
                <a:gd name="connsiteX60" fmla="*/ 100013 w 973454"/>
                <a:gd name="connsiteY60" fmla="*/ 35243 h 68580"/>
                <a:gd name="connsiteX61" fmla="*/ 101918 w 973454"/>
                <a:gd name="connsiteY61" fmla="*/ 43815 h 68580"/>
                <a:gd name="connsiteX62" fmla="*/ 107632 w 973454"/>
                <a:gd name="connsiteY62" fmla="*/ 46673 h 68580"/>
                <a:gd name="connsiteX63" fmla="*/ 111443 w 973454"/>
                <a:gd name="connsiteY63" fmla="*/ 45720 h 68580"/>
                <a:gd name="connsiteX64" fmla="*/ 114300 w 973454"/>
                <a:gd name="connsiteY64" fmla="*/ 44768 h 68580"/>
                <a:gd name="connsiteX65" fmla="*/ 116205 w 973454"/>
                <a:gd name="connsiteY65" fmla="*/ 43815 h 68580"/>
                <a:gd name="connsiteX66" fmla="*/ 117157 w 973454"/>
                <a:gd name="connsiteY66" fmla="*/ 41910 h 68580"/>
                <a:gd name="connsiteX67" fmla="*/ 118110 w 973454"/>
                <a:gd name="connsiteY67" fmla="*/ 41910 h 68580"/>
                <a:gd name="connsiteX68" fmla="*/ 118110 w 973454"/>
                <a:gd name="connsiteY68" fmla="*/ 52388 h 68580"/>
                <a:gd name="connsiteX69" fmla="*/ 113348 w 973454"/>
                <a:gd name="connsiteY69" fmla="*/ 54293 h 68580"/>
                <a:gd name="connsiteX70" fmla="*/ 106680 w 973454"/>
                <a:gd name="connsiteY70" fmla="*/ 56198 h 68580"/>
                <a:gd name="connsiteX71" fmla="*/ 157163 w 973454"/>
                <a:gd name="connsiteY71" fmla="*/ 54293 h 68580"/>
                <a:gd name="connsiteX72" fmla="*/ 145733 w 973454"/>
                <a:gd name="connsiteY72" fmla="*/ 54293 h 68580"/>
                <a:gd name="connsiteX73" fmla="*/ 137160 w 973454"/>
                <a:gd name="connsiteY73" fmla="*/ 39052 h 68580"/>
                <a:gd name="connsiteX74" fmla="*/ 134302 w 973454"/>
                <a:gd name="connsiteY74" fmla="*/ 39052 h 68580"/>
                <a:gd name="connsiteX75" fmla="*/ 134302 w 973454"/>
                <a:gd name="connsiteY75" fmla="*/ 54293 h 68580"/>
                <a:gd name="connsiteX76" fmla="*/ 124777 w 973454"/>
                <a:gd name="connsiteY76" fmla="*/ 54293 h 68580"/>
                <a:gd name="connsiteX77" fmla="*/ 124777 w 973454"/>
                <a:gd name="connsiteY77" fmla="*/ 16193 h 68580"/>
                <a:gd name="connsiteX78" fmla="*/ 134302 w 973454"/>
                <a:gd name="connsiteY78" fmla="*/ 16193 h 68580"/>
                <a:gd name="connsiteX79" fmla="*/ 134302 w 973454"/>
                <a:gd name="connsiteY79" fmla="*/ 31433 h 68580"/>
                <a:gd name="connsiteX80" fmla="*/ 138113 w 973454"/>
                <a:gd name="connsiteY80" fmla="*/ 30480 h 68580"/>
                <a:gd name="connsiteX81" fmla="*/ 140970 w 973454"/>
                <a:gd name="connsiteY81" fmla="*/ 26670 h 68580"/>
                <a:gd name="connsiteX82" fmla="*/ 141923 w 973454"/>
                <a:gd name="connsiteY82" fmla="*/ 24765 h 68580"/>
                <a:gd name="connsiteX83" fmla="*/ 142875 w 973454"/>
                <a:gd name="connsiteY83" fmla="*/ 22860 h 68580"/>
                <a:gd name="connsiteX84" fmla="*/ 146685 w 973454"/>
                <a:gd name="connsiteY84" fmla="*/ 18098 h 68580"/>
                <a:gd name="connsiteX85" fmla="*/ 152400 w 973454"/>
                <a:gd name="connsiteY85" fmla="*/ 16193 h 68580"/>
                <a:gd name="connsiteX86" fmla="*/ 154305 w 973454"/>
                <a:gd name="connsiteY86" fmla="*/ 16193 h 68580"/>
                <a:gd name="connsiteX87" fmla="*/ 156210 w 973454"/>
                <a:gd name="connsiteY87" fmla="*/ 16193 h 68580"/>
                <a:gd name="connsiteX88" fmla="*/ 156210 w 973454"/>
                <a:gd name="connsiteY88" fmla="*/ 26670 h 68580"/>
                <a:gd name="connsiteX89" fmla="*/ 153352 w 973454"/>
                <a:gd name="connsiteY89" fmla="*/ 26670 h 68580"/>
                <a:gd name="connsiteX90" fmla="*/ 150495 w 973454"/>
                <a:gd name="connsiteY90" fmla="*/ 27623 h 68580"/>
                <a:gd name="connsiteX91" fmla="*/ 148590 w 973454"/>
                <a:gd name="connsiteY91" fmla="*/ 30480 h 68580"/>
                <a:gd name="connsiteX92" fmla="*/ 147638 w 973454"/>
                <a:gd name="connsiteY92" fmla="*/ 33338 h 68580"/>
                <a:gd name="connsiteX93" fmla="*/ 146685 w 973454"/>
                <a:gd name="connsiteY93" fmla="*/ 35243 h 68580"/>
                <a:gd name="connsiteX94" fmla="*/ 157163 w 973454"/>
                <a:gd name="connsiteY94" fmla="*/ 54293 h 68580"/>
                <a:gd name="connsiteX95" fmla="*/ 157163 w 973454"/>
                <a:gd name="connsiteY95" fmla="*/ 54293 h 68580"/>
                <a:gd name="connsiteX96" fmla="*/ 193358 w 973454"/>
                <a:gd name="connsiteY96" fmla="*/ 36195 h 68580"/>
                <a:gd name="connsiteX97" fmla="*/ 188595 w 973454"/>
                <a:gd name="connsiteY97" fmla="*/ 50483 h 68580"/>
                <a:gd name="connsiteX98" fmla="*/ 177165 w 973454"/>
                <a:gd name="connsiteY98" fmla="*/ 56198 h 68580"/>
                <a:gd name="connsiteX99" fmla="*/ 164783 w 973454"/>
                <a:gd name="connsiteY99" fmla="*/ 50483 h 68580"/>
                <a:gd name="connsiteX100" fmla="*/ 160020 w 973454"/>
                <a:gd name="connsiteY100" fmla="*/ 36195 h 68580"/>
                <a:gd name="connsiteX101" fmla="*/ 164783 w 973454"/>
                <a:gd name="connsiteY101" fmla="*/ 20955 h 68580"/>
                <a:gd name="connsiteX102" fmla="*/ 177165 w 973454"/>
                <a:gd name="connsiteY102" fmla="*/ 15240 h 68580"/>
                <a:gd name="connsiteX103" fmla="*/ 189548 w 973454"/>
                <a:gd name="connsiteY103" fmla="*/ 20955 h 68580"/>
                <a:gd name="connsiteX104" fmla="*/ 193358 w 973454"/>
                <a:gd name="connsiteY104" fmla="*/ 36195 h 68580"/>
                <a:gd name="connsiteX105" fmla="*/ 180975 w 973454"/>
                <a:gd name="connsiteY105" fmla="*/ 44768 h 68580"/>
                <a:gd name="connsiteX106" fmla="*/ 182880 w 973454"/>
                <a:gd name="connsiteY106" fmla="*/ 40958 h 68580"/>
                <a:gd name="connsiteX107" fmla="*/ 183833 w 973454"/>
                <a:gd name="connsiteY107" fmla="*/ 35243 h 68580"/>
                <a:gd name="connsiteX108" fmla="*/ 182880 w 973454"/>
                <a:gd name="connsiteY108" fmla="*/ 29527 h 68580"/>
                <a:gd name="connsiteX109" fmla="*/ 181927 w 973454"/>
                <a:gd name="connsiteY109" fmla="*/ 25718 h 68580"/>
                <a:gd name="connsiteX110" fmla="*/ 180023 w 973454"/>
                <a:gd name="connsiteY110" fmla="*/ 23813 h 68580"/>
                <a:gd name="connsiteX111" fmla="*/ 177165 w 973454"/>
                <a:gd name="connsiteY111" fmla="*/ 22860 h 68580"/>
                <a:gd name="connsiteX112" fmla="*/ 174308 w 973454"/>
                <a:gd name="connsiteY112" fmla="*/ 22860 h 68580"/>
                <a:gd name="connsiteX113" fmla="*/ 172402 w 973454"/>
                <a:gd name="connsiteY113" fmla="*/ 24765 h 68580"/>
                <a:gd name="connsiteX114" fmla="*/ 170498 w 973454"/>
                <a:gd name="connsiteY114" fmla="*/ 28575 h 68580"/>
                <a:gd name="connsiteX115" fmla="*/ 169545 w 973454"/>
                <a:gd name="connsiteY115" fmla="*/ 34290 h 68580"/>
                <a:gd name="connsiteX116" fmla="*/ 169545 w 973454"/>
                <a:gd name="connsiteY116" fmla="*/ 40005 h 68580"/>
                <a:gd name="connsiteX117" fmla="*/ 170498 w 973454"/>
                <a:gd name="connsiteY117" fmla="*/ 43815 h 68580"/>
                <a:gd name="connsiteX118" fmla="*/ 172402 w 973454"/>
                <a:gd name="connsiteY118" fmla="*/ 45720 h 68580"/>
                <a:gd name="connsiteX119" fmla="*/ 175260 w 973454"/>
                <a:gd name="connsiteY119" fmla="*/ 46673 h 68580"/>
                <a:gd name="connsiteX120" fmla="*/ 178117 w 973454"/>
                <a:gd name="connsiteY120" fmla="*/ 45720 h 68580"/>
                <a:gd name="connsiteX121" fmla="*/ 180975 w 973454"/>
                <a:gd name="connsiteY121" fmla="*/ 44768 h 68580"/>
                <a:gd name="connsiteX122" fmla="*/ 180975 w 973454"/>
                <a:gd name="connsiteY122" fmla="*/ 44768 h 68580"/>
                <a:gd name="connsiteX123" fmla="*/ 231458 w 973454"/>
                <a:gd name="connsiteY123" fmla="*/ 42863 h 68580"/>
                <a:gd name="connsiteX124" fmla="*/ 230505 w 973454"/>
                <a:gd name="connsiteY124" fmla="*/ 47625 h 68580"/>
                <a:gd name="connsiteX125" fmla="*/ 228600 w 973454"/>
                <a:gd name="connsiteY125" fmla="*/ 51435 h 68580"/>
                <a:gd name="connsiteX126" fmla="*/ 224790 w 973454"/>
                <a:gd name="connsiteY126" fmla="*/ 54293 h 68580"/>
                <a:gd name="connsiteX127" fmla="*/ 220027 w 973454"/>
                <a:gd name="connsiteY127" fmla="*/ 55245 h 68580"/>
                <a:gd name="connsiteX128" fmla="*/ 200977 w 973454"/>
                <a:gd name="connsiteY128" fmla="*/ 55245 h 68580"/>
                <a:gd name="connsiteX129" fmla="*/ 200977 w 973454"/>
                <a:gd name="connsiteY129" fmla="*/ 17145 h 68580"/>
                <a:gd name="connsiteX130" fmla="*/ 219075 w 973454"/>
                <a:gd name="connsiteY130" fmla="*/ 17145 h 68580"/>
                <a:gd name="connsiteX131" fmla="*/ 223838 w 973454"/>
                <a:gd name="connsiteY131" fmla="*/ 17145 h 68580"/>
                <a:gd name="connsiteX132" fmla="*/ 226695 w 973454"/>
                <a:gd name="connsiteY132" fmla="*/ 18098 h 68580"/>
                <a:gd name="connsiteX133" fmla="*/ 229552 w 973454"/>
                <a:gd name="connsiteY133" fmla="*/ 20955 h 68580"/>
                <a:gd name="connsiteX134" fmla="*/ 230505 w 973454"/>
                <a:gd name="connsiteY134" fmla="*/ 24765 h 68580"/>
                <a:gd name="connsiteX135" fmla="*/ 229552 w 973454"/>
                <a:gd name="connsiteY135" fmla="*/ 29527 h 68580"/>
                <a:gd name="connsiteX136" fmla="*/ 226695 w 973454"/>
                <a:gd name="connsiteY136" fmla="*/ 32385 h 68580"/>
                <a:gd name="connsiteX137" fmla="*/ 226695 w 973454"/>
                <a:gd name="connsiteY137" fmla="*/ 32385 h 68580"/>
                <a:gd name="connsiteX138" fmla="*/ 231458 w 973454"/>
                <a:gd name="connsiteY138" fmla="*/ 35243 h 68580"/>
                <a:gd name="connsiteX139" fmla="*/ 231458 w 973454"/>
                <a:gd name="connsiteY139" fmla="*/ 42863 h 68580"/>
                <a:gd name="connsiteX140" fmla="*/ 231458 w 973454"/>
                <a:gd name="connsiteY140" fmla="*/ 42863 h 68580"/>
                <a:gd name="connsiteX141" fmla="*/ 220027 w 973454"/>
                <a:gd name="connsiteY141" fmla="*/ 28575 h 68580"/>
                <a:gd name="connsiteX142" fmla="*/ 219075 w 973454"/>
                <a:gd name="connsiteY142" fmla="*/ 25718 h 68580"/>
                <a:gd name="connsiteX143" fmla="*/ 216217 w 973454"/>
                <a:gd name="connsiteY143" fmla="*/ 24765 h 68580"/>
                <a:gd name="connsiteX144" fmla="*/ 211455 w 973454"/>
                <a:gd name="connsiteY144" fmla="*/ 24765 h 68580"/>
                <a:gd name="connsiteX145" fmla="*/ 211455 w 973454"/>
                <a:gd name="connsiteY145" fmla="*/ 32385 h 68580"/>
                <a:gd name="connsiteX146" fmla="*/ 217170 w 973454"/>
                <a:gd name="connsiteY146" fmla="*/ 32385 h 68580"/>
                <a:gd name="connsiteX147" fmla="*/ 220027 w 973454"/>
                <a:gd name="connsiteY147" fmla="*/ 31433 h 68580"/>
                <a:gd name="connsiteX148" fmla="*/ 220027 w 973454"/>
                <a:gd name="connsiteY148" fmla="*/ 28575 h 68580"/>
                <a:gd name="connsiteX149" fmla="*/ 220027 w 973454"/>
                <a:gd name="connsiteY149" fmla="*/ 28575 h 68580"/>
                <a:gd name="connsiteX150" fmla="*/ 220980 w 973454"/>
                <a:gd name="connsiteY150" fmla="*/ 42863 h 68580"/>
                <a:gd name="connsiteX151" fmla="*/ 220027 w 973454"/>
                <a:gd name="connsiteY151" fmla="*/ 39052 h 68580"/>
                <a:gd name="connsiteX152" fmla="*/ 216217 w 973454"/>
                <a:gd name="connsiteY152" fmla="*/ 38100 h 68580"/>
                <a:gd name="connsiteX153" fmla="*/ 209550 w 973454"/>
                <a:gd name="connsiteY153" fmla="*/ 38100 h 68580"/>
                <a:gd name="connsiteX154" fmla="*/ 209550 w 973454"/>
                <a:gd name="connsiteY154" fmla="*/ 46673 h 68580"/>
                <a:gd name="connsiteX155" fmla="*/ 216217 w 973454"/>
                <a:gd name="connsiteY155" fmla="*/ 46673 h 68580"/>
                <a:gd name="connsiteX156" fmla="*/ 219075 w 973454"/>
                <a:gd name="connsiteY156" fmla="*/ 45720 h 68580"/>
                <a:gd name="connsiteX157" fmla="*/ 220980 w 973454"/>
                <a:gd name="connsiteY157" fmla="*/ 42863 h 68580"/>
                <a:gd name="connsiteX158" fmla="*/ 254317 w 973454"/>
                <a:gd name="connsiteY158" fmla="*/ 56198 h 68580"/>
                <a:gd name="connsiteX159" fmla="*/ 246698 w 973454"/>
                <a:gd name="connsiteY159" fmla="*/ 55245 h 68580"/>
                <a:gd name="connsiteX160" fmla="*/ 240983 w 973454"/>
                <a:gd name="connsiteY160" fmla="*/ 51435 h 68580"/>
                <a:gd name="connsiteX161" fmla="*/ 237173 w 973454"/>
                <a:gd name="connsiteY161" fmla="*/ 44768 h 68580"/>
                <a:gd name="connsiteX162" fmla="*/ 236220 w 973454"/>
                <a:gd name="connsiteY162" fmla="*/ 36195 h 68580"/>
                <a:gd name="connsiteX163" fmla="*/ 238125 w 973454"/>
                <a:gd name="connsiteY163" fmla="*/ 26670 h 68580"/>
                <a:gd name="connsiteX164" fmla="*/ 241935 w 973454"/>
                <a:gd name="connsiteY164" fmla="*/ 20002 h 68580"/>
                <a:gd name="connsiteX165" fmla="*/ 247650 w 973454"/>
                <a:gd name="connsiteY165" fmla="*/ 16193 h 68580"/>
                <a:gd name="connsiteX166" fmla="*/ 254317 w 973454"/>
                <a:gd name="connsiteY166" fmla="*/ 15240 h 68580"/>
                <a:gd name="connsiteX167" fmla="*/ 260033 w 973454"/>
                <a:gd name="connsiteY167" fmla="*/ 16193 h 68580"/>
                <a:gd name="connsiteX168" fmla="*/ 264795 w 973454"/>
                <a:gd name="connsiteY168" fmla="*/ 18098 h 68580"/>
                <a:gd name="connsiteX169" fmla="*/ 264795 w 973454"/>
                <a:gd name="connsiteY169" fmla="*/ 28575 h 68580"/>
                <a:gd name="connsiteX170" fmla="*/ 263842 w 973454"/>
                <a:gd name="connsiteY170" fmla="*/ 28575 h 68580"/>
                <a:gd name="connsiteX171" fmla="*/ 262890 w 973454"/>
                <a:gd name="connsiteY171" fmla="*/ 27623 h 68580"/>
                <a:gd name="connsiteX172" fmla="*/ 260985 w 973454"/>
                <a:gd name="connsiteY172" fmla="*/ 25718 h 68580"/>
                <a:gd name="connsiteX173" fmla="*/ 258127 w 973454"/>
                <a:gd name="connsiteY173" fmla="*/ 24765 h 68580"/>
                <a:gd name="connsiteX174" fmla="*/ 255270 w 973454"/>
                <a:gd name="connsiteY174" fmla="*/ 23813 h 68580"/>
                <a:gd name="connsiteX175" fmla="*/ 249555 w 973454"/>
                <a:gd name="connsiteY175" fmla="*/ 26670 h 68580"/>
                <a:gd name="connsiteX176" fmla="*/ 247650 w 973454"/>
                <a:gd name="connsiteY176" fmla="*/ 35243 h 68580"/>
                <a:gd name="connsiteX177" fmla="*/ 249555 w 973454"/>
                <a:gd name="connsiteY177" fmla="*/ 43815 h 68580"/>
                <a:gd name="connsiteX178" fmla="*/ 255270 w 973454"/>
                <a:gd name="connsiteY178" fmla="*/ 46673 h 68580"/>
                <a:gd name="connsiteX179" fmla="*/ 259080 w 973454"/>
                <a:gd name="connsiteY179" fmla="*/ 45720 h 68580"/>
                <a:gd name="connsiteX180" fmla="*/ 261938 w 973454"/>
                <a:gd name="connsiteY180" fmla="*/ 44768 h 68580"/>
                <a:gd name="connsiteX181" fmla="*/ 263842 w 973454"/>
                <a:gd name="connsiteY181" fmla="*/ 43815 h 68580"/>
                <a:gd name="connsiteX182" fmla="*/ 264795 w 973454"/>
                <a:gd name="connsiteY182" fmla="*/ 41910 h 68580"/>
                <a:gd name="connsiteX183" fmla="*/ 265748 w 973454"/>
                <a:gd name="connsiteY183" fmla="*/ 41910 h 68580"/>
                <a:gd name="connsiteX184" fmla="*/ 265748 w 973454"/>
                <a:gd name="connsiteY184" fmla="*/ 52388 h 68580"/>
                <a:gd name="connsiteX185" fmla="*/ 260985 w 973454"/>
                <a:gd name="connsiteY185" fmla="*/ 54293 h 68580"/>
                <a:gd name="connsiteX186" fmla="*/ 254317 w 973454"/>
                <a:gd name="connsiteY186" fmla="*/ 56198 h 68580"/>
                <a:gd name="connsiteX187" fmla="*/ 254317 w 973454"/>
                <a:gd name="connsiteY187" fmla="*/ 56198 h 68580"/>
                <a:gd name="connsiteX188" fmla="*/ 304800 w 973454"/>
                <a:gd name="connsiteY188" fmla="*/ 54293 h 68580"/>
                <a:gd name="connsiteX189" fmla="*/ 293370 w 973454"/>
                <a:gd name="connsiteY189" fmla="*/ 54293 h 68580"/>
                <a:gd name="connsiteX190" fmla="*/ 284798 w 973454"/>
                <a:gd name="connsiteY190" fmla="*/ 39052 h 68580"/>
                <a:gd name="connsiteX191" fmla="*/ 281940 w 973454"/>
                <a:gd name="connsiteY191" fmla="*/ 39052 h 68580"/>
                <a:gd name="connsiteX192" fmla="*/ 281940 w 973454"/>
                <a:gd name="connsiteY192" fmla="*/ 54293 h 68580"/>
                <a:gd name="connsiteX193" fmla="*/ 272415 w 973454"/>
                <a:gd name="connsiteY193" fmla="*/ 54293 h 68580"/>
                <a:gd name="connsiteX194" fmla="*/ 272415 w 973454"/>
                <a:gd name="connsiteY194" fmla="*/ 16193 h 68580"/>
                <a:gd name="connsiteX195" fmla="*/ 281940 w 973454"/>
                <a:gd name="connsiteY195" fmla="*/ 16193 h 68580"/>
                <a:gd name="connsiteX196" fmla="*/ 281940 w 973454"/>
                <a:gd name="connsiteY196" fmla="*/ 31433 h 68580"/>
                <a:gd name="connsiteX197" fmla="*/ 285750 w 973454"/>
                <a:gd name="connsiteY197" fmla="*/ 30480 h 68580"/>
                <a:gd name="connsiteX198" fmla="*/ 288608 w 973454"/>
                <a:gd name="connsiteY198" fmla="*/ 26670 h 68580"/>
                <a:gd name="connsiteX199" fmla="*/ 289560 w 973454"/>
                <a:gd name="connsiteY199" fmla="*/ 24765 h 68580"/>
                <a:gd name="connsiteX200" fmla="*/ 290513 w 973454"/>
                <a:gd name="connsiteY200" fmla="*/ 22860 h 68580"/>
                <a:gd name="connsiteX201" fmla="*/ 294323 w 973454"/>
                <a:gd name="connsiteY201" fmla="*/ 18098 h 68580"/>
                <a:gd name="connsiteX202" fmla="*/ 300038 w 973454"/>
                <a:gd name="connsiteY202" fmla="*/ 16193 h 68580"/>
                <a:gd name="connsiteX203" fmla="*/ 301942 w 973454"/>
                <a:gd name="connsiteY203" fmla="*/ 16193 h 68580"/>
                <a:gd name="connsiteX204" fmla="*/ 303848 w 973454"/>
                <a:gd name="connsiteY204" fmla="*/ 16193 h 68580"/>
                <a:gd name="connsiteX205" fmla="*/ 303848 w 973454"/>
                <a:gd name="connsiteY205" fmla="*/ 26670 h 68580"/>
                <a:gd name="connsiteX206" fmla="*/ 300038 w 973454"/>
                <a:gd name="connsiteY206" fmla="*/ 26670 h 68580"/>
                <a:gd name="connsiteX207" fmla="*/ 297180 w 973454"/>
                <a:gd name="connsiteY207" fmla="*/ 27623 h 68580"/>
                <a:gd name="connsiteX208" fmla="*/ 295275 w 973454"/>
                <a:gd name="connsiteY208" fmla="*/ 30480 h 68580"/>
                <a:gd name="connsiteX209" fmla="*/ 294323 w 973454"/>
                <a:gd name="connsiteY209" fmla="*/ 33338 h 68580"/>
                <a:gd name="connsiteX210" fmla="*/ 293370 w 973454"/>
                <a:gd name="connsiteY210" fmla="*/ 35243 h 68580"/>
                <a:gd name="connsiteX211" fmla="*/ 304800 w 973454"/>
                <a:gd name="connsiteY211" fmla="*/ 54293 h 68580"/>
                <a:gd name="connsiteX212" fmla="*/ 304800 w 973454"/>
                <a:gd name="connsiteY212" fmla="*/ 54293 h 68580"/>
                <a:gd name="connsiteX213" fmla="*/ 340995 w 973454"/>
                <a:gd name="connsiteY213" fmla="*/ 54293 h 68580"/>
                <a:gd name="connsiteX214" fmla="*/ 331470 w 973454"/>
                <a:gd name="connsiteY214" fmla="*/ 54293 h 68580"/>
                <a:gd name="connsiteX215" fmla="*/ 331470 w 973454"/>
                <a:gd name="connsiteY215" fmla="*/ 31433 h 68580"/>
                <a:gd name="connsiteX216" fmla="*/ 318135 w 973454"/>
                <a:gd name="connsiteY216" fmla="*/ 54293 h 68580"/>
                <a:gd name="connsiteX217" fmla="*/ 309563 w 973454"/>
                <a:gd name="connsiteY217" fmla="*/ 54293 h 68580"/>
                <a:gd name="connsiteX218" fmla="*/ 309563 w 973454"/>
                <a:gd name="connsiteY218" fmla="*/ 16193 h 68580"/>
                <a:gd name="connsiteX219" fmla="*/ 319088 w 973454"/>
                <a:gd name="connsiteY219" fmla="*/ 16193 h 68580"/>
                <a:gd name="connsiteX220" fmla="*/ 319088 w 973454"/>
                <a:gd name="connsiteY220" fmla="*/ 37148 h 68580"/>
                <a:gd name="connsiteX221" fmla="*/ 331470 w 973454"/>
                <a:gd name="connsiteY221" fmla="*/ 16193 h 68580"/>
                <a:gd name="connsiteX222" fmla="*/ 340995 w 973454"/>
                <a:gd name="connsiteY222" fmla="*/ 16193 h 68580"/>
                <a:gd name="connsiteX223" fmla="*/ 340995 w 973454"/>
                <a:gd name="connsiteY223" fmla="*/ 54293 h 68580"/>
                <a:gd name="connsiteX224" fmla="*/ 340995 w 973454"/>
                <a:gd name="connsiteY224" fmla="*/ 54293 h 68580"/>
                <a:gd name="connsiteX225" fmla="*/ 381000 w 973454"/>
                <a:gd name="connsiteY225" fmla="*/ 54293 h 68580"/>
                <a:gd name="connsiteX226" fmla="*/ 371475 w 973454"/>
                <a:gd name="connsiteY226" fmla="*/ 54293 h 68580"/>
                <a:gd name="connsiteX227" fmla="*/ 371475 w 973454"/>
                <a:gd name="connsiteY227" fmla="*/ 31433 h 68580"/>
                <a:gd name="connsiteX228" fmla="*/ 358140 w 973454"/>
                <a:gd name="connsiteY228" fmla="*/ 54293 h 68580"/>
                <a:gd name="connsiteX229" fmla="*/ 349567 w 973454"/>
                <a:gd name="connsiteY229" fmla="*/ 54293 h 68580"/>
                <a:gd name="connsiteX230" fmla="*/ 349567 w 973454"/>
                <a:gd name="connsiteY230" fmla="*/ 16193 h 68580"/>
                <a:gd name="connsiteX231" fmla="*/ 359092 w 973454"/>
                <a:gd name="connsiteY231" fmla="*/ 16193 h 68580"/>
                <a:gd name="connsiteX232" fmla="*/ 359092 w 973454"/>
                <a:gd name="connsiteY232" fmla="*/ 37148 h 68580"/>
                <a:gd name="connsiteX233" fmla="*/ 371475 w 973454"/>
                <a:gd name="connsiteY233" fmla="*/ 16193 h 68580"/>
                <a:gd name="connsiteX234" fmla="*/ 381000 w 973454"/>
                <a:gd name="connsiteY234" fmla="*/ 16193 h 68580"/>
                <a:gd name="connsiteX235" fmla="*/ 381000 w 973454"/>
                <a:gd name="connsiteY235" fmla="*/ 54293 h 68580"/>
                <a:gd name="connsiteX236" fmla="*/ 378142 w 973454"/>
                <a:gd name="connsiteY236" fmla="*/ 0 h 68580"/>
                <a:gd name="connsiteX237" fmla="*/ 375285 w 973454"/>
                <a:gd name="connsiteY237" fmla="*/ 8573 h 68580"/>
                <a:gd name="connsiteX238" fmla="*/ 365760 w 973454"/>
                <a:gd name="connsiteY238" fmla="*/ 12383 h 68580"/>
                <a:gd name="connsiteX239" fmla="*/ 357188 w 973454"/>
                <a:gd name="connsiteY239" fmla="*/ 8573 h 68580"/>
                <a:gd name="connsiteX240" fmla="*/ 354330 w 973454"/>
                <a:gd name="connsiteY240" fmla="*/ 0 h 68580"/>
                <a:gd name="connsiteX241" fmla="*/ 361950 w 973454"/>
                <a:gd name="connsiteY241" fmla="*/ 0 h 68580"/>
                <a:gd name="connsiteX242" fmla="*/ 362903 w 973454"/>
                <a:gd name="connsiteY242" fmla="*/ 4763 h 68580"/>
                <a:gd name="connsiteX243" fmla="*/ 366713 w 973454"/>
                <a:gd name="connsiteY243" fmla="*/ 6668 h 68580"/>
                <a:gd name="connsiteX244" fmla="*/ 370523 w 973454"/>
                <a:gd name="connsiteY244" fmla="*/ 4763 h 68580"/>
                <a:gd name="connsiteX245" fmla="*/ 371475 w 973454"/>
                <a:gd name="connsiteY245" fmla="*/ 0 h 68580"/>
                <a:gd name="connsiteX246" fmla="*/ 378142 w 973454"/>
                <a:gd name="connsiteY246" fmla="*/ 0 h 68580"/>
                <a:gd name="connsiteX247" fmla="*/ 378142 w 973454"/>
                <a:gd name="connsiteY247" fmla="*/ 0 h 68580"/>
                <a:gd name="connsiteX248" fmla="*/ 440055 w 973454"/>
                <a:gd name="connsiteY248" fmla="*/ 14288 h 68580"/>
                <a:gd name="connsiteX249" fmla="*/ 421005 w 973454"/>
                <a:gd name="connsiteY249" fmla="*/ 14288 h 68580"/>
                <a:gd name="connsiteX250" fmla="*/ 421005 w 973454"/>
                <a:gd name="connsiteY250" fmla="*/ 55245 h 68580"/>
                <a:gd name="connsiteX251" fmla="*/ 410528 w 973454"/>
                <a:gd name="connsiteY251" fmla="*/ 55245 h 68580"/>
                <a:gd name="connsiteX252" fmla="*/ 410528 w 973454"/>
                <a:gd name="connsiteY252" fmla="*/ 4763 h 68580"/>
                <a:gd name="connsiteX253" fmla="*/ 440055 w 973454"/>
                <a:gd name="connsiteY253" fmla="*/ 4763 h 68580"/>
                <a:gd name="connsiteX254" fmla="*/ 440055 w 973454"/>
                <a:gd name="connsiteY254" fmla="*/ 14288 h 68580"/>
                <a:gd name="connsiteX255" fmla="*/ 440055 w 973454"/>
                <a:gd name="connsiteY255" fmla="*/ 14288 h 68580"/>
                <a:gd name="connsiteX256" fmla="*/ 477203 w 973454"/>
                <a:gd name="connsiteY256" fmla="*/ 36195 h 68580"/>
                <a:gd name="connsiteX257" fmla="*/ 472440 w 973454"/>
                <a:gd name="connsiteY257" fmla="*/ 50483 h 68580"/>
                <a:gd name="connsiteX258" fmla="*/ 460058 w 973454"/>
                <a:gd name="connsiteY258" fmla="*/ 56198 h 68580"/>
                <a:gd name="connsiteX259" fmla="*/ 447675 w 973454"/>
                <a:gd name="connsiteY259" fmla="*/ 50483 h 68580"/>
                <a:gd name="connsiteX260" fmla="*/ 442913 w 973454"/>
                <a:gd name="connsiteY260" fmla="*/ 36195 h 68580"/>
                <a:gd name="connsiteX261" fmla="*/ 447675 w 973454"/>
                <a:gd name="connsiteY261" fmla="*/ 20955 h 68580"/>
                <a:gd name="connsiteX262" fmla="*/ 460058 w 973454"/>
                <a:gd name="connsiteY262" fmla="*/ 15240 h 68580"/>
                <a:gd name="connsiteX263" fmla="*/ 472440 w 973454"/>
                <a:gd name="connsiteY263" fmla="*/ 20955 h 68580"/>
                <a:gd name="connsiteX264" fmla="*/ 477203 w 973454"/>
                <a:gd name="connsiteY264" fmla="*/ 36195 h 68580"/>
                <a:gd name="connsiteX265" fmla="*/ 464820 w 973454"/>
                <a:gd name="connsiteY265" fmla="*/ 44768 h 68580"/>
                <a:gd name="connsiteX266" fmla="*/ 466725 w 973454"/>
                <a:gd name="connsiteY266" fmla="*/ 40958 h 68580"/>
                <a:gd name="connsiteX267" fmla="*/ 467678 w 973454"/>
                <a:gd name="connsiteY267" fmla="*/ 35243 h 68580"/>
                <a:gd name="connsiteX268" fmla="*/ 466725 w 973454"/>
                <a:gd name="connsiteY268" fmla="*/ 29527 h 68580"/>
                <a:gd name="connsiteX269" fmla="*/ 465773 w 973454"/>
                <a:gd name="connsiteY269" fmla="*/ 25718 h 68580"/>
                <a:gd name="connsiteX270" fmla="*/ 463867 w 973454"/>
                <a:gd name="connsiteY270" fmla="*/ 23813 h 68580"/>
                <a:gd name="connsiteX271" fmla="*/ 461010 w 973454"/>
                <a:gd name="connsiteY271" fmla="*/ 22860 h 68580"/>
                <a:gd name="connsiteX272" fmla="*/ 458153 w 973454"/>
                <a:gd name="connsiteY272" fmla="*/ 22860 h 68580"/>
                <a:gd name="connsiteX273" fmla="*/ 456248 w 973454"/>
                <a:gd name="connsiteY273" fmla="*/ 24765 h 68580"/>
                <a:gd name="connsiteX274" fmla="*/ 454342 w 973454"/>
                <a:gd name="connsiteY274" fmla="*/ 28575 h 68580"/>
                <a:gd name="connsiteX275" fmla="*/ 453390 w 973454"/>
                <a:gd name="connsiteY275" fmla="*/ 34290 h 68580"/>
                <a:gd name="connsiteX276" fmla="*/ 453390 w 973454"/>
                <a:gd name="connsiteY276" fmla="*/ 40005 h 68580"/>
                <a:gd name="connsiteX277" fmla="*/ 454342 w 973454"/>
                <a:gd name="connsiteY277" fmla="*/ 43815 h 68580"/>
                <a:gd name="connsiteX278" fmla="*/ 456248 w 973454"/>
                <a:gd name="connsiteY278" fmla="*/ 45720 h 68580"/>
                <a:gd name="connsiteX279" fmla="*/ 459105 w 973454"/>
                <a:gd name="connsiteY279" fmla="*/ 46673 h 68580"/>
                <a:gd name="connsiteX280" fmla="*/ 461963 w 973454"/>
                <a:gd name="connsiteY280" fmla="*/ 45720 h 68580"/>
                <a:gd name="connsiteX281" fmla="*/ 464820 w 973454"/>
                <a:gd name="connsiteY281" fmla="*/ 44768 h 68580"/>
                <a:gd name="connsiteX282" fmla="*/ 464820 w 973454"/>
                <a:gd name="connsiteY282" fmla="*/ 44768 h 68580"/>
                <a:gd name="connsiteX283" fmla="*/ 500063 w 973454"/>
                <a:gd name="connsiteY283" fmla="*/ 56198 h 68580"/>
                <a:gd name="connsiteX284" fmla="*/ 492442 w 973454"/>
                <a:gd name="connsiteY284" fmla="*/ 55245 h 68580"/>
                <a:gd name="connsiteX285" fmla="*/ 486728 w 973454"/>
                <a:gd name="connsiteY285" fmla="*/ 51435 h 68580"/>
                <a:gd name="connsiteX286" fmla="*/ 482917 w 973454"/>
                <a:gd name="connsiteY286" fmla="*/ 44768 h 68580"/>
                <a:gd name="connsiteX287" fmla="*/ 481965 w 973454"/>
                <a:gd name="connsiteY287" fmla="*/ 36195 h 68580"/>
                <a:gd name="connsiteX288" fmla="*/ 483870 w 973454"/>
                <a:gd name="connsiteY288" fmla="*/ 26670 h 68580"/>
                <a:gd name="connsiteX289" fmla="*/ 487680 w 973454"/>
                <a:gd name="connsiteY289" fmla="*/ 20002 h 68580"/>
                <a:gd name="connsiteX290" fmla="*/ 493395 w 973454"/>
                <a:gd name="connsiteY290" fmla="*/ 16193 h 68580"/>
                <a:gd name="connsiteX291" fmla="*/ 500063 w 973454"/>
                <a:gd name="connsiteY291" fmla="*/ 15240 h 68580"/>
                <a:gd name="connsiteX292" fmla="*/ 505778 w 973454"/>
                <a:gd name="connsiteY292" fmla="*/ 16193 h 68580"/>
                <a:gd name="connsiteX293" fmla="*/ 510540 w 973454"/>
                <a:gd name="connsiteY293" fmla="*/ 18098 h 68580"/>
                <a:gd name="connsiteX294" fmla="*/ 510540 w 973454"/>
                <a:gd name="connsiteY294" fmla="*/ 28575 h 68580"/>
                <a:gd name="connsiteX295" fmla="*/ 509588 w 973454"/>
                <a:gd name="connsiteY295" fmla="*/ 28575 h 68580"/>
                <a:gd name="connsiteX296" fmla="*/ 508635 w 973454"/>
                <a:gd name="connsiteY296" fmla="*/ 27623 h 68580"/>
                <a:gd name="connsiteX297" fmla="*/ 506730 w 973454"/>
                <a:gd name="connsiteY297" fmla="*/ 25718 h 68580"/>
                <a:gd name="connsiteX298" fmla="*/ 503873 w 973454"/>
                <a:gd name="connsiteY298" fmla="*/ 24765 h 68580"/>
                <a:gd name="connsiteX299" fmla="*/ 501015 w 973454"/>
                <a:gd name="connsiteY299" fmla="*/ 23813 h 68580"/>
                <a:gd name="connsiteX300" fmla="*/ 495300 w 973454"/>
                <a:gd name="connsiteY300" fmla="*/ 26670 h 68580"/>
                <a:gd name="connsiteX301" fmla="*/ 493395 w 973454"/>
                <a:gd name="connsiteY301" fmla="*/ 35243 h 68580"/>
                <a:gd name="connsiteX302" fmla="*/ 495300 w 973454"/>
                <a:gd name="connsiteY302" fmla="*/ 43815 h 68580"/>
                <a:gd name="connsiteX303" fmla="*/ 501015 w 973454"/>
                <a:gd name="connsiteY303" fmla="*/ 46673 h 68580"/>
                <a:gd name="connsiteX304" fmla="*/ 504825 w 973454"/>
                <a:gd name="connsiteY304" fmla="*/ 45720 h 68580"/>
                <a:gd name="connsiteX305" fmla="*/ 507683 w 973454"/>
                <a:gd name="connsiteY305" fmla="*/ 44768 h 68580"/>
                <a:gd name="connsiteX306" fmla="*/ 509588 w 973454"/>
                <a:gd name="connsiteY306" fmla="*/ 43815 h 68580"/>
                <a:gd name="connsiteX307" fmla="*/ 510540 w 973454"/>
                <a:gd name="connsiteY307" fmla="*/ 41910 h 68580"/>
                <a:gd name="connsiteX308" fmla="*/ 511492 w 973454"/>
                <a:gd name="connsiteY308" fmla="*/ 41910 h 68580"/>
                <a:gd name="connsiteX309" fmla="*/ 511492 w 973454"/>
                <a:gd name="connsiteY309" fmla="*/ 52388 h 68580"/>
                <a:gd name="connsiteX310" fmla="*/ 506730 w 973454"/>
                <a:gd name="connsiteY310" fmla="*/ 54293 h 68580"/>
                <a:gd name="connsiteX311" fmla="*/ 500063 w 973454"/>
                <a:gd name="connsiteY311" fmla="*/ 56198 h 68580"/>
                <a:gd name="connsiteX312" fmla="*/ 500063 w 973454"/>
                <a:gd name="connsiteY312" fmla="*/ 56198 h 68580"/>
                <a:gd name="connsiteX313" fmla="*/ 531495 w 973454"/>
                <a:gd name="connsiteY313" fmla="*/ 40958 h 68580"/>
                <a:gd name="connsiteX314" fmla="*/ 538163 w 973454"/>
                <a:gd name="connsiteY314" fmla="*/ 16193 h 68580"/>
                <a:gd name="connsiteX315" fmla="*/ 548640 w 973454"/>
                <a:gd name="connsiteY315" fmla="*/ 16193 h 68580"/>
                <a:gd name="connsiteX316" fmla="*/ 531495 w 973454"/>
                <a:gd name="connsiteY316" fmla="*/ 67627 h 68580"/>
                <a:gd name="connsiteX317" fmla="*/ 521017 w 973454"/>
                <a:gd name="connsiteY317" fmla="*/ 67627 h 68580"/>
                <a:gd name="connsiteX318" fmla="*/ 525780 w 973454"/>
                <a:gd name="connsiteY318" fmla="*/ 53340 h 68580"/>
                <a:gd name="connsiteX319" fmla="*/ 513398 w 973454"/>
                <a:gd name="connsiteY319" fmla="*/ 15240 h 68580"/>
                <a:gd name="connsiteX320" fmla="*/ 523875 w 973454"/>
                <a:gd name="connsiteY320" fmla="*/ 15240 h 68580"/>
                <a:gd name="connsiteX321" fmla="*/ 531495 w 973454"/>
                <a:gd name="connsiteY321" fmla="*/ 40958 h 68580"/>
                <a:gd name="connsiteX322" fmla="*/ 586740 w 973454"/>
                <a:gd name="connsiteY322" fmla="*/ 63818 h 68580"/>
                <a:gd name="connsiteX323" fmla="*/ 578168 w 973454"/>
                <a:gd name="connsiteY323" fmla="*/ 63818 h 68580"/>
                <a:gd name="connsiteX324" fmla="*/ 578168 w 973454"/>
                <a:gd name="connsiteY324" fmla="*/ 54293 h 68580"/>
                <a:gd name="connsiteX325" fmla="*/ 560070 w 973454"/>
                <a:gd name="connsiteY325" fmla="*/ 54293 h 68580"/>
                <a:gd name="connsiteX326" fmla="*/ 560070 w 973454"/>
                <a:gd name="connsiteY326" fmla="*/ 63818 h 68580"/>
                <a:gd name="connsiteX327" fmla="*/ 551498 w 973454"/>
                <a:gd name="connsiteY327" fmla="*/ 63818 h 68580"/>
                <a:gd name="connsiteX328" fmla="*/ 551498 w 973454"/>
                <a:gd name="connsiteY328" fmla="*/ 46673 h 68580"/>
                <a:gd name="connsiteX329" fmla="*/ 554355 w 973454"/>
                <a:gd name="connsiteY329" fmla="*/ 46673 h 68580"/>
                <a:gd name="connsiteX330" fmla="*/ 557213 w 973454"/>
                <a:gd name="connsiteY330" fmla="*/ 33338 h 68580"/>
                <a:gd name="connsiteX331" fmla="*/ 558165 w 973454"/>
                <a:gd name="connsiteY331" fmla="*/ 17145 h 68580"/>
                <a:gd name="connsiteX332" fmla="*/ 583883 w 973454"/>
                <a:gd name="connsiteY332" fmla="*/ 17145 h 68580"/>
                <a:gd name="connsiteX333" fmla="*/ 583883 w 973454"/>
                <a:gd name="connsiteY333" fmla="*/ 46673 h 68580"/>
                <a:gd name="connsiteX334" fmla="*/ 586740 w 973454"/>
                <a:gd name="connsiteY334" fmla="*/ 46673 h 68580"/>
                <a:gd name="connsiteX335" fmla="*/ 586740 w 973454"/>
                <a:gd name="connsiteY335" fmla="*/ 63818 h 68580"/>
                <a:gd name="connsiteX336" fmla="*/ 586740 w 973454"/>
                <a:gd name="connsiteY336" fmla="*/ 63818 h 68580"/>
                <a:gd name="connsiteX337" fmla="*/ 573405 w 973454"/>
                <a:gd name="connsiteY337" fmla="*/ 46673 h 68580"/>
                <a:gd name="connsiteX338" fmla="*/ 573405 w 973454"/>
                <a:gd name="connsiteY338" fmla="*/ 25718 h 68580"/>
                <a:gd name="connsiteX339" fmla="*/ 566738 w 973454"/>
                <a:gd name="connsiteY339" fmla="*/ 25718 h 68580"/>
                <a:gd name="connsiteX340" fmla="*/ 564833 w 973454"/>
                <a:gd name="connsiteY340" fmla="*/ 37148 h 68580"/>
                <a:gd name="connsiteX341" fmla="*/ 561975 w 973454"/>
                <a:gd name="connsiteY341" fmla="*/ 46673 h 68580"/>
                <a:gd name="connsiteX342" fmla="*/ 573405 w 973454"/>
                <a:gd name="connsiteY342" fmla="*/ 46673 h 68580"/>
                <a:gd name="connsiteX343" fmla="*/ 573405 w 973454"/>
                <a:gd name="connsiteY343" fmla="*/ 46673 h 68580"/>
                <a:gd name="connsiteX344" fmla="*/ 611505 w 973454"/>
                <a:gd name="connsiteY344" fmla="*/ 44768 h 68580"/>
                <a:gd name="connsiteX345" fmla="*/ 611505 w 973454"/>
                <a:gd name="connsiteY345" fmla="*/ 37148 h 68580"/>
                <a:gd name="connsiteX346" fmla="*/ 606743 w 973454"/>
                <a:gd name="connsiteY346" fmla="*/ 38100 h 68580"/>
                <a:gd name="connsiteX347" fmla="*/ 602933 w 973454"/>
                <a:gd name="connsiteY347" fmla="*/ 39052 h 68580"/>
                <a:gd name="connsiteX348" fmla="*/ 601028 w 973454"/>
                <a:gd name="connsiteY348" fmla="*/ 40958 h 68580"/>
                <a:gd name="connsiteX349" fmla="*/ 600075 w 973454"/>
                <a:gd name="connsiteY349" fmla="*/ 43815 h 68580"/>
                <a:gd name="connsiteX350" fmla="*/ 600075 w 973454"/>
                <a:gd name="connsiteY350" fmla="*/ 45720 h 68580"/>
                <a:gd name="connsiteX351" fmla="*/ 601028 w 973454"/>
                <a:gd name="connsiteY351" fmla="*/ 46673 h 68580"/>
                <a:gd name="connsiteX352" fmla="*/ 602933 w 973454"/>
                <a:gd name="connsiteY352" fmla="*/ 47625 h 68580"/>
                <a:gd name="connsiteX353" fmla="*/ 605790 w 973454"/>
                <a:gd name="connsiteY353" fmla="*/ 47625 h 68580"/>
                <a:gd name="connsiteX354" fmla="*/ 608648 w 973454"/>
                <a:gd name="connsiteY354" fmla="*/ 46673 h 68580"/>
                <a:gd name="connsiteX355" fmla="*/ 611505 w 973454"/>
                <a:gd name="connsiteY355" fmla="*/ 44768 h 68580"/>
                <a:gd name="connsiteX356" fmla="*/ 611505 w 973454"/>
                <a:gd name="connsiteY356" fmla="*/ 50483 h 68580"/>
                <a:gd name="connsiteX357" fmla="*/ 609600 w 973454"/>
                <a:gd name="connsiteY357" fmla="*/ 52388 h 68580"/>
                <a:gd name="connsiteX358" fmla="*/ 607695 w 973454"/>
                <a:gd name="connsiteY358" fmla="*/ 54293 h 68580"/>
                <a:gd name="connsiteX359" fmla="*/ 604838 w 973454"/>
                <a:gd name="connsiteY359" fmla="*/ 55245 h 68580"/>
                <a:gd name="connsiteX360" fmla="*/ 601028 w 973454"/>
                <a:gd name="connsiteY360" fmla="*/ 55245 h 68580"/>
                <a:gd name="connsiteX361" fmla="*/ 593408 w 973454"/>
                <a:gd name="connsiteY361" fmla="*/ 51435 h 68580"/>
                <a:gd name="connsiteX362" fmla="*/ 590550 w 973454"/>
                <a:gd name="connsiteY362" fmla="*/ 42863 h 68580"/>
                <a:gd name="connsiteX363" fmla="*/ 592455 w 973454"/>
                <a:gd name="connsiteY363" fmla="*/ 36195 h 68580"/>
                <a:gd name="connsiteX364" fmla="*/ 596265 w 973454"/>
                <a:gd name="connsiteY364" fmla="*/ 32385 h 68580"/>
                <a:gd name="connsiteX365" fmla="*/ 602933 w 973454"/>
                <a:gd name="connsiteY365" fmla="*/ 30480 h 68580"/>
                <a:gd name="connsiteX366" fmla="*/ 611505 w 973454"/>
                <a:gd name="connsiteY366" fmla="*/ 29527 h 68580"/>
                <a:gd name="connsiteX367" fmla="*/ 611505 w 973454"/>
                <a:gd name="connsiteY367" fmla="*/ 29527 h 68580"/>
                <a:gd name="connsiteX368" fmla="*/ 609600 w 973454"/>
                <a:gd name="connsiteY368" fmla="*/ 24765 h 68580"/>
                <a:gd name="connsiteX369" fmla="*/ 603885 w 973454"/>
                <a:gd name="connsiteY369" fmla="*/ 23813 h 68580"/>
                <a:gd name="connsiteX370" fmla="*/ 599123 w 973454"/>
                <a:gd name="connsiteY370" fmla="*/ 24765 h 68580"/>
                <a:gd name="connsiteX371" fmla="*/ 595313 w 973454"/>
                <a:gd name="connsiteY371" fmla="*/ 26670 h 68580"/>
                <a:gd name="connsiteX372" fmla="*/ 594360 w 973454"/>
                <a:gd name="connsiteY372" fmla="*/ 26670 h 68580"/>
                <a:gd name="connsiteX373" fmla="*/ 594360 w 973454"/>
                <a:gd name="connsiteY373" fmla="*/ 17145 h 68580"/>
                <a:gd name="connsiteX374" fmla="*/ 599123 w 973454"/>
                <a:gd name="connsiteY374" fmla="*/ 16193 h 68580"/>
                <a:gd name="connsiteX375" fmla="*/ 605790 w 973454"/>
                <a:gd name="connsiteY375" fmla="*/ 15240 h 68580"/>
                <a:gd name="connsiteX376" fmla="*/ 618173 w 973454"/>
                <a:gd name="connsiteY376" fmla="*/ 18098 h 68580"/>
                <a:gd name="connsiteX377" fmla="*/ 621983 w 973454"/>
                <a:gd name="connsiteY377" fmla="*/ 28575 h 68580"/>
                <a:gd name="connsiteX378" fmla="*/ 621983 w 973454"/>
                <a:gd name="connsiteY378" fmla="*/ 54293 h 68580"/>
                <a:gd name="connsiteX379" fmla="*/ 612458 w 973454"/>
                <a:gd name="connsiteY379" fmla="*/ 54293 h 68580"/>
                <a:gd name="connsiteX380" fmla="*/ 612458 w 973454"/>
                <a:gd name="connsiteY380" fmla="*/ 50483 h 68580"/>
                <a:gd name="connsiteX381" fmla="*/ 662940 w 973454"/>
                <a:gd name="connsiteY381" fmla="*/ 35243 h 68580"/>
                <a:gd name="connsiteX382" fmla="*/ 661988 w 973454"/>
                <a:gd name="connsiteY382" fmla="*/ 43815 h 68580"/>
                <a:gd name="connsiteX383" fmla="*/ 659130 w 973454"/>
                <a:gd name="connsiteY383" fmla="*/ 50483 h 68580"/>
                <a:gd name="connsiteX384" fmla="*/ 654368 w 973454"/>
                <a:gd name="connsiteY384" fmla="*/ 54293 h 68580"/>
                <a:gd name="connsiteX385" fmla="*/ 648653 w 973454"/>
                <a:gd name="connsiteY385" fmla="*/ 55245 h 68580"/>
                <a:gd name="connsiteX386" fmla="*/ 643890 w 973454"/>
                <a:gd name="connsiteY386" fmla="*/ 54293 h 68580"/>
                <a:gd name="connsiteX387" fmla="*/ 640080 w 973454"/>
                <a:gd name="connsiteY387" fmla="*/ 52388 h 68580"/>
                <a:gd name="connsiteX388" fmla="*/ 640080 w 973454"/>
                <a:gd name="connsiteY388" fmla="*/ 68580 h 68580"/>
                <a:gd name="connsiteX389" fmla="*/ 630555 w 973454"/>
                <a:gd name="connsiteY389" fmla="*/ 68580 h 68580"/>
                <a:gd name="connsiteX390" fmla="*/ 630555 w 973454"/>
                <a:gd name="connsiteY390" fmla="*/ 17145 h 68580"/>
                <a:gd name="connsiteX391" fmla="*/ 640080 w 973454"/>
                <a:gd name="connsiteY391" fmla="*/ 17145 h 68580"/>
                <a:gd name="connsiteX392" fmla="*/ 640080 w 973454"/>
                <a:gd name="connsiteY392" fmla="*/ 20955 h 68580"/>
                <a:gd name="connsiteX393" fmla="*/ 644843 w 973454"/>
                <a:gd name="connsiteY393" fmla="*/ 17145 h 68580"/>
                <a:gd name="connsiteX394" fmla="*/ 650558 w 973454"/>
                <a:gd name="connsiteY394" fmla="*/ 16193 h 68580"/>
                <a:gd name="connsiteX395" fmla="*/ 659130 w 973454"/>
                <a:gd name="connsiteY395" fmla="*/ 20955 h 68580"/>
                <a:gd name="connsiteX396" fmla="*/ 662940 w 973454"/>
                <a:gd name="connsiteY396" fmla="*/ 35243 h 68580"/>
                <a:gd name="connsiteX397" fmla="*/ 662940 w 973454"/>
                <a:gd name="connsiteY397" fmla="*/ 35243 h 68580"/>
                <a:gd name="connsiteX398" fmla="*/ 652463 w 973454"/>
                <a:gd name="connsiteY398" fmla="*/ 35243 h 68580"/>
                <a:gd name="connsiteX399" fmla="*/ 650558 w 973454"/>
                <a:gd name="connsiteY399" fmla="*/ 27623 h 68580"/>
                <a:gd name="connsiteX400" fmla="*/ 645795 w 973454"/>
                <a:gd name="connsiteY400" fmla="*/ 24765 h 68580"/>
                <a:gd name="connsiteX401" fmla="*/ 642938 w 973454"/>
                <a:gd name="connsiteY401" fmla="*/ 25718 h 68580"/>
                <a:gd name="connsiteX402" fmla="*/ 640080 w 973454"/>
                <a:gd name="connsiteY402" fmla="*/ 27623 h 68580"/>
                <a:gd name="connsiteX403" fmla="*/ 640080 w 973454"/>
                <a:gd name="connsiteY403" fmla="*/ 46673 h 68580"/>
                <a:gd name="connsiteX404" fmla="*/ 641985 w 973454"/>
                <a:gd name="connsiteY404" fmla="*/ 47625 h 68580"/>
                <a:gd name="connsiteX405" fmla="*/ 643890 w 973454"/>
                <a:gd name="connsiteY405" fmla="*/ 47625 h 68580"/>
                <a:gd name="connsiteX406" fmla="*/ 649605 w 973454"/>
                <a:gd name="connsiteY406" fmla="*/ 44768 h 68580"/>
                <a:gd name="connsiteX407" fmla="*/ 652463 w 973454"/>
                <a:gd name="connsiteY407" fmla="*/ 35243 h 68580"/>
                <a:gd name="connsiteX408" fmla="*/ 652463 w 973454"/>
                <a:gd name="connsiteY408" fmla="*/ 35243 h 68580"/>
                <a:gd name="connsiteX409" fmla="*/ 685800 w 973454"/>
                <a:gd name="connsiteY409" fmla="*/ 56198 h 68580"/>
                <a:gd name="connsiteX410" fmla="*/ 678180 w 973454"/>
                <a:gd name="connsiteY410" fmla="*/ 55245 h 68580"/>
                <a:gd name="connsiteX411" fmla="*/ 672465 w 973454"/>
                <a:gd name="connsiteY411" fmla="*/ 51435 h 68580"/>
                <a:gd name="connsiteX412" fmla="*/ 668655 w 973454"/>
                <a:gd name="connsiteY412" fmla="*/ 44768 h 68580"/>
                <a:gd name="connsiteX413" fmla="*/ 667703 w 973454"/>
                <a:gd name="connsiteY413" fmla="*/ 36195 h 68580"/>
                <a:gd name="connsiteX414" fmla="*/ 669608 w 973454"/>
                <a:gd name="connsiteY414" fmla="*/ 26670 h 68580"/>
                <a:gd name="connsiteX415" fmla="*/ 673418 w 973454"/>
                <a:gd name="connsiteY415" fmla="*/ 20002 h 68580"/>
                <a:gd name="connsiteX416" fmla="*/ 679133 w 973454"/>
                <a:gd name="connsiteY416" fmla="*/ 16193 h 68580"/>
                <a:gd name="connsiteX417" fmla="*/ 685800 w 973454"/>
                <a:gd name="connsiteY417" fmla="*/ 15240 h 68580"/>
                <a:gd name="connsiteX418" fmla="*/ 691515 w 973454"/>
                <a:gd name="connsiteY418" fmla="*/ 16193 h 68580"/>
                <a:gd name="connsiteX419" fmla="*/ 696278 w 973454"/>
                <a:gd name="connsiteY419" fmla="*/ 18098 h 68580"/>
                <a:gd name="connsiteX420" fmla="*/ 696278 w 973454"/>
                <a:gd name="connsiteY420" fmla="*/ 28575 h 68580"/>
                <a:gd name="connsiteX421" fmla="*/ 695325 w 973454"/>
                <a:gd name="connsiteY421" fmla="*/ 28575 h 68580"/>
                <a:gd name="connsiteX422" fmla="*/ 694373 w 973454"/>
                <a:gd name="connsiteY422" fmla="*/ 27623 h 68580"/>
                <a:gd name="connsiteX423" fmla="*/ 692468 w 973454"/>
                <a:gd name="connsiteY423" fmla="*/ 25718 h 68580"/>
                <a:gd name="connsiteX424" fmla="*/ 689610 w 973454"/>
                <a:gd name="connsiteY424" fmla="*/ 24765 h 68580"/>
                <a:gd name="connsiteX425" fmla="*/ 686753 w 973454"/>
                <a:gd name="connsiteY425" fmla="*/ 23813 h 68580"/>
                <a:gd name="connsiteX426" fmla="*/ 681038 w 973454"/>
                <a:gd name="connsiteY426" fmla="*/ 26670 h 68580"/>
                <a:gd name="connsiteX427" fmla="*/ 679133 w 973454"/>
                <a:gd name="connsiteY427" fmla="*/ 35243 h 68580"/>
                <a:gd name="connsiteX428" fmla="*/ 681038 w 973454"/>
                <a:gd name="connsiteY428" fmla="*/ 43815 h 68580"/>
                <a:gd name="connsiteX429" fmla="*/ 686753 w 973454"/>
                <a:gd name="connsiteY429" fmla="*/ 46673 h 68580"/>
                <a:gd name="connsiteX430" fmla="*/ 690563 w 973454"/>
                <a:gd name="connsiteY430" fmla="*/ 45720 h 68580"/>
                <a:gd name="connsiteX431" fmla="*/ 693420 w 973454"/>
                <a:gd name="connsiteY431" fmla="*/ 44768 h 68580"/>
                <a:gd name="connsiteX432" fmla="*/ 695325 w 973454"/>
                <a:gd name="connsiteY432" fmla="*/ 43815 h 68580"/>
                <a:gd name="connsiteX433" fmla="*/ 696278 w 973454"/>
                <a:gd name="connsiteY433" fmla="*/ 41910 h 68580"/>
                <a:gd name="connsiteX434" fmla="*/ 697230 w 973454"/>
                <a:gd name="connsiteY434" fmla="*/ 41910 h 68580"/>
                <a:gd name="connsiteX435" fmla="*/ 697230 w 973454"/>
                <a:gd name="connsiteY435" fmla="*/ 52388 h 68580"/>
                <a:gd name="connsiteX436" fmla="*/ 692468 w 973454"/>
                <a:gd name="connsiteY436" fmla="*/ 54293 h 68580"/>
                <a:gd name="connsiteX437" fmla="*/ 685800 w 973454"/>
                <a:gd name="connsiteY437" fmla="*/ 56198 h 68580"/>
                <a:gd name="connsiteX438" fmla="*/ 685800 w 973454"/>
                <a:gd name="connsiteY438" fmla="*/ 56198 h 68580"/>
                <a:gd name="connsiteX439" fmla="*/ 728663 w 973454"/>
                <a:gd name="connsiteY439" fmla="*/ 24765 h 68580"/>
                <a:gd name="connsiteX440" fmla="*/ 719138 w 973454"/>
                <a:gd name="connsiteY440" fmla="*/ 24765 h 68580"/>
                <a:gd name="connsiteX441" fmla="*/ 719138 w 973454"/>
                <a:gd name="connsiteY441" fmla="*/ 54293 h 68580"/>
                <a:gd name="connsiteX442" fmla="*/ 709613 w 973454"/>
                <a:gd name="connsiteY442" fmla="*/ 54293 h 68580"/>
                <a:gd name="connsiteX443" fmla="*/ 709613 w 973454"/>
                <a:gd name="connsiteY443" fmla="*/ 24765 h 68580"/>
                <a:gd name="connsiteX444" fmla="*/ 700088 w 973454"/>
                <a:gd name="connsiteY444" fmla="*/ 24765 h 68580"/>
                <a:gd name="connsiteX445" fmla="*/ 700088 w 973454"/>
                <a:gd name="connsiteY445" fmla="*/ 16193 h 68580"/>
                <a:gd name="connsiteX446" fmla="*/ 729615 w 973454"/>
                <a:gd name="connsiteY446" fmla="*/ 16193 h 68580"/>
                <a:gd name="connsiteX447" fmla="*/ 729615 w 973454"/>
                <a:gd name="connsiteY447" fmla="*/ 24765 h 68580"/>
                <a:gd name="connsiteX448" fmla="*/ 728663 w 973454"/>
                <a:gd name="connsiteY448" fmla="*/ 24765 h 68580"/>
                <a:gd name="connsiteX449" fmla="*/ 763905 w 973454"/>
                <a:gd name="connsiteY449" fmla="*/ 42863 h 68580"/>
                <a:gd name="connsiteX450" fmla="*/ 762953 w 973454"/>
                <a:gd name="connsiteY450" fmla="*/ 47625 h 68580"/>
                <a:gd name="connsiteX451" fmla="*/ 761048 w 973454"/>
                <a:gd name="connsiteY451" fmla="*/ 51435 h 68580"/>
                <a:gd name="connsiteX452" fmla="*/ 757238 w 973454"/>
                <a:gd name="connsiteY452" fmla="*/ 54293 h 68580"/>
                <a:gd name="connsiteX453" fmla="*/ 752475 w 973454"/>
                <a:gd name="connsiteY453" fmla="*/ 55245 h 68580"/>
                <a:gd name="connsiteX454" fmla="*/ 733425 w 973454"/>
                <a:gd name="connsiteY454" fmla="*/ 55245 h 68580"/>
                <a:gd name="connsiteX455" fmla="*/ 733425 w 973454"/>
                <a:gd name="connsiteY455" fmla="*/ 17145 h 68580"/>
                <a:gd name="connsiteX456" fmla="*/ 751523 w 973454"/>
                <a:gd name="connsiteY456" fmla="*/ 17145 h 68580"/>
                <a:gd name="connsiteX457" fmla="*/ 756285 w 973454"/>
                <a:gd name="connsiteY457" fmla="*/ 17145 h 68580"/>
                <a:gd name="connsiteX458" fmla="*/ 759143 w 973454"/>
                <a:gd name="connsiteY458" fmla="*/ 18098 h 68580"/>
                <a:gd name="connsiteX459" fmla="*/ 762000 w 973454"/>
                <a:gd name="connsiteY459" fmla="*/ 20955 h 68580"/>
                <a:gd name="connsiteX460" fmla="*/ 762953 w 973454"/>
                <a:gd name="connsiteY460" fmla="*/ 24765 h 68580"/>
                <a:gd name="connsiteX461" fmla="*/ 762000 w 973454"/>
                <a:gd name="connsiteY461" fmla="*/ 29527 h 68580"/>
                <a:gd name="connsiteX462" fmla="*/ 759143 w 973454"/>
                <a:gd name="connsiteY462" fmla="*/ 32385 h 68580"/>
                <a:gd name="connsiteX463" fmla="*/ 759143 w 973454"/>
                <a:gd name="connsiteY463" fmla="*/ 32385 h 68580"/>
                <a:gd name="connsiteX464" fmla="*/ 763905 w 973454"/>
                <a:gd name="connsiteY464" fmla="*/ 35243 h 68580"/>
                <a:gd name="connsiteX465" fmla="*/ 763905 w 973454"/>
                <a:gd name="connsiteY465" fmla="*/ 42863 h 68580"/>
                <a:gd name="connsiteX466" fmla="*/ 763905 w 973454"/>
                <a:gd name="connsiteY466" fmla="*/ 42863 h 68580"/>
                <a:gd name="connsiteX467" fmla="*/ 752475 w 973454"/>
                <a:gd name="connsiteY467" fmla="*/ 28575 h 68580"/>
                <a:gd name="connsiteX468" fmla="*/ 751523 w 973454"/>
                <a:gd name="connsiteY468" fmla="*/ 25718 h 68580"/>
                <a:gd name="connsiteX469" fmla="*/ 748665 w 973454"/>
                <a:gd name="connsiteY469" fmla="*/ 24765 h 68580"/>
                <a:gd name="connsiteX470" fmla="*/ 743903 w 973454"/>
                <a:gd name="connsiteY470" fmla="*/ 24765 h 68580"/>
                <a:gd name="connsiteX471" fmla="*/ 743903 w 973454"/>
                <a:gd name="connsiteY471" fmla="*/ 32385 h 68580"/>
                <a:gd name="connsiteX472" fmla="*/ 749618 w 973454"/>
                <a:gd name="connsiteY472" fmla="*/ 32385 h 68580"/>
                <a:gd name="connsiteX473" fmla="*/ 752475 w 973454"/>
                <a:gd name="connsiteY473" fmla="*/ 31433 h 68580"/>
                <a:gd name="connsiteX474" fmla="*/ 752475 w 973454"/>
                <a:gd name="connsiteY474" fmla="*/ 28575 h 68580"/>
                <a:gd name="connsiteX475" fmla="*/ 752475 w 973454"/>
                <a:gd name="connsiteY475" fmla="*/ 28575 h 68580"/>
                <a:gd name="connsiteX476" fmla="*/ 754380 w 973454"/>
                <a:gd name="connsiteY476" fmla="*/ 42863 h 68580"/>
                <a:gd name="connsiteX477" fmla="*/ 753428 w 973454"/>
                <a:gd name="connsiteY477" fmla="*/ 39052 h 68580"/>
                <a:gd name="connsiteX478" fmla="*/ 749618 w 973454"/>
                <a:gd name="connsiteY478" fmla="*/ 38100 h 68580"/>
                <a:gd name="connsiteX479" fmla="*/ 742950 w 973454"/>
                <a:gd name="connsiteY479" fmla="*/ 38100 h 68580"/>
                <a:gd name="connsiteX480" fmla="*/ 742950 w 973454"/>
                <a:gd name="connsiteY480" fmla="*/ 46673 h 68580"/>
                <a:gd name="connsiteX481" fmla="*/ 749618 w 973454"/>
                <a:gd name="connsiteY481" fmla="*/ 46673 h 68580"/>
                <a:gd name="connsiteX482" fmla="*/ 752475 w 973454"/>
                <a:gd name="connsiteY482" fmla="*/ 45720 h 68580"/>
                <a:gd name="connsiteX483" fmla="*/ 754380 w 973454"/>
                <a:gd name="connsiteY483" fmla="*/ 42863 h 68580"/>
                <a:gd name="connsiteX484" fmla="*/ 754380 w 973454"/>
                <a:gd name="connsiteY484" fmla="*/ 42863 h 68580"/>
                <a:gd name="connsiteX485" fmla="*/ 802005 w 973454"/>
                <a:gd name="connsiteY485" fmla="*/ 38100 h 68580"/>
                <a:gd name="connsiteX486" fmla="*/ 779145 w 973454"/>
                <a:gd name="connsiteY486" fmla="*/ 38100 h 68580"/>
                <a:gd name="connsiteX487" fmla="*/ 782003 w 973454"/>
                <a:gd name="connsiteY487" fmla="*/ 44768 h 68580"/>
                <a:gd name="connsiteX488" fmla="*/ 789622 w 973454"/>
                <a:gd name="connsiteY488" fmla="*/ 46673 h 68580"/>
                <a:gd name="connsiteX489" fmla="*/ 795338 w 973454"/>
                <a:gd name="connsiteY489" fmla="*/ 45720 h 68580"/>
                <a:gd name="connsiteX490" fmla="*/ 800100 w 973454"/>
                <a:gd name="connsiteY490" fmla="*/ 42863 h 68580"/>
                <a:gd name="connsiteX491" fmla="*/ 801053 w 973454"/>
                <a:gd name="connsiteY491" fmla="*/ 42863 h 68580"/>
                <a:gd name="connsiteX492" fmla="*/ 801053 w 973454"/>
                <a:gd name="connsiteY492" fmla="*/ 52388 h 68580"/>
                <a:gd name="connsiteX493" fmla="*/ 794385 w 973454"/>
                <a:gd name="connsiteY493" fmla="*/ 55245 h 68580"/>
                <a:gd name="connsiteX494" fmla="*/ 787718 w 973454"/>
                <a:gd name="connsiteY494" fmla="*/ 56198 h 68580"/>
                <a:gd name="connsiteX495" fmla="*/ 773430 w 973454"/>
                <a:gd name="connsiteY495" fmla="*/ 51435 h 68580"/>
                <a:gd name="connsiteX496" fmla="*/ 768668 w 973454"/>
                <a:gd name="connsiteY496" fmla="*/ 37148 h 68580"/>
                <a:gd name="connsiteX497" fmla="*/ 773430 w 973454"/>
                <a:gd name="connsiteY497" fmla="*/ 21908 h 68580"/>
                <a:gd name="connsiteX498" fmla="*/ 785813 w 973454"/>
                <a:gd name="connsiteY498" fmla="*/ 16193 h 68580"/>
                <a:gd name="connsiteX499" fmla="*/ 797243 w 973454"/>
                <a:gd name="connsiteY499" fmla="*/ 20955 h 68580"/>
                <a:gd name="connsiteX500" fmla="*/ 801053 w 973454"/>
                <a:gd name="connsiteY500" fmla="*/ 34290 h 68580"/>
                <a:gd name="connsiteX501" fmla="*/ 801053 w 973454"/>
                <a:gd name="connsiteY501" fmla="*/ 38100 h 68580"/>
                <a:gd name="connsiteX502" fmla="*/ 791528 w 973454"/>
                <a:gd name="connsiteY502" fmla="*/ 30480 h 68580"/>
                <a:gd name="connsiteX503" fmla="*/ 789622 w 973454"/>
                <a:gd name="connsiteY503" fmla="*/ 24765 h 68580"/>
                <a:gd name="connsiteX504" fmla="*/ 784860 w 973454"/>
                <a:gd name="connsiteY504" fmla="*/ 22860 h 68580"/>
                <a:gd name="connsiteX505" fmla="*/ 780097 w 973454"/>
                <a:gd name="connsiteY505" fmla="*/ 24765 h 68580"/>
                <a:gd name="connsiteX506" fmla="*/ 778193 w 973454"/>
                <a:gd name="connsiteY506" fmla="*/ 30480 h 68580"/>
                <a:gd name="connsiteX507" fmla="*/ 791528 w 973454"/>
                <a:gd name="connsiteY507" fmla="*/ 30480 h 68580"/>
                <a:gd name="connsiteX508" fmla="*/ 791528 w 973454"/>
                <a:gd name="connsiteY508" fmla="*/ 30480 h 68580"/>
                <a:gd name="connsiteX509" fmla="*/ 840105 w 973454"/>
                <a:gd name="connsiteY509" fmla="*/ 54293 h 68580"/>
                <a:gd name="connsiteX510" fmla="*/ 830580 w 973454"/>
                <a:gd name="connsiteY510" fmla="*/ 54293 h 68580"/>
                <a:gd name="connsiteX511" fmla="*/ 830580 w 973454"/>
                <a:gd name="connsiteY511" fmla="*/ 38100 h 68580"/>
                <a:gd name="connsiteX512" fmla="*/ 819150 w 973454"/>
                <a:gd name="connsiteY512" fmla="*/ 38100 h 68580"/>
                <a:gd name="connsiteX513" fmla="*/ 819150 w 973454"/>
                <a:gd name="connsiteY513" fmla="*/ 54293 h 68580"/>
                <a:gd name="connsiteX514" fmla="*/ 809625 w 973454"/>
                <a:gd name="connsiteY514" fmla="*/ 54293 h 68580"/>
                <a:gd name="connsiteX515" fmla="*/ 809625 w 973454"/>
                <a:gd name="connsiteY515" fmla="*/ 16193 h 68580"/>
                <a:gd name="connsiteX516" fmla="*/ 819150 w 973454"/>
                <a:gd name="connsiteY516" fmla="*/ 16193 h 68580"/>
                <a:gd name="connsiteX517" fmla="*/ 819150 w 973454"/>
                <a:gd name="connsiteY517" fmla="*/ 29527 h 68580"/>
                <a:gd name="connsiteX518" fmla="*/ 830580 w 973454"/>
                <a:gd name="connsiteY518" fmla="*/ 29527 h 68580"/>
                <a:gd name="connsiteX519" fmla="*/ 830580 w 973454"/>
                <a:gd name="connsiteY519" fmla="*/ 16193 h 68580"/>
                <a:gd name="connsiteX520" fmla="*/ 840105 w 973454"/>
                <a:gd name="connsiteY520" fmla="*/ 16193 h 68580"/>
                <a:gd name="connsiteX521" fmla="*/ 840105 w 973454"/>
                <a:gd name="connsiteY521" fmla="*/ 54293 h 68580"/>
                <a:gd name="connsiteX522" fmla="*/ 880110 w 973454"/>
                <a:gd name="connsiteY522" fmla="*/ 54293 h 68580"/>
                <a:gd name="connsiteX523" fmla="*/ 870585 w 973454"/>
                <a:gd name="connsiteY523" fmla="*/ 54293 h 68580"/>
                <a:gd name="connsiteX524" fmla="*/ 870585 w 973454"/>
                <a:gd name="connsiteY524" fmla="*/ 38100 h 68580"/>
                <a:gd name="connsiteX525" fmla="*/ 859155 w 973454"/>
                <a:gd name="connsiteY525" fmla="*/ 38100 h 68580"/>
                <a:gd name="connsiteX526" fmla="*/ 859155 w 973454"/>
                <a:gd name="connsiteY526" fmla="*/ 54293 h 68580"/>
                <a:gd name="connsiteX527" fmla="*/ 849630 w 973454"/>
                <a:gd name="connsiteY527" fmla="*/ 54293 h 68580"/>
                <a:gd name="connsiteX528" fmla="*/ 849630 w 973454"/>
                <a:gd name="connsiteY528" fmla="*/ 16193 h 68580"/>
                <a:gd name="connsiteX529" fmla="*/ 859155 w 973454"/>
                <a:gd name="connsiteY529" fmla="*/ 16193 h 68580"/>
                <a:gd name="connsiteX530" fmla="*/ 859155 w 973454"/>
                <a:gd name="connsiteY530" fmla="*/ 29527 h 68580"/>
                <a:gd name="connsiteX531" fmla="*/ 870585 w 973454"/>
                <a:gd name="connsiteY531" fmla="*/ 29527 h 68580"/>
                <a:gd name="connsiteX532" fmla="*/ 870585 w 973454"/>
                <a:gd name="connsiteY532" fmla="*/ 16193 h 68580"/>
                <a:gd name="connsiteX533" fmla="*/ 880110 w 973454"/>
                <a:gd name="connsiteY533" fmla="*/ 16193 h 68580"/>
                <a:gd name="connsiteX534" fmla="*/ 880110 w 973454"/>
                <a:gd name="connsiteY534" fmla="*/ 54293 h 68580"/>
                <a:gd name="connsiteX535" fmla="*/ 908685 w 973454"/>
                <a:gd name="connsiteY535" fmla="*/ 41910 h 68580"/>
                <a:gd name="connsiteX536" fmla="*/ 907733 w 973454"/>
                <a:gd name="connsiteY536" fmla="*/ 38100 h 68580"/>
                <a:gd name="connsiteX537" fmla="*/ 903922 w 973454"/>
                <a:gd name="connsiteY537" fmla="*/ 37148 h 68580"/>
                <a:gd name="connsiteX538" fmla="*/ 898208 w 973454"/>
                <a:gd name="connsiteY538" fmla="*/ 37148 h 68580"/>
                <a:gd name="connsiteX539" fmla="*/ 898208 w 973454"/>
                <a:gd name="connsiteY539" fmla="*/ 46673 h 68580"/>
                <a:gd name="connsiteX540" fmla="*/ 903922 w 973454"/>
                <a:gd name="connsiteY540" fmla="*/ 46673 h 68580"/>
                <a:gd name="connsiteX541" fmla="*/ 906780 w 973454"/>
                <a:gd name="connsiteY541" fmla="*/ 45720 h 68580"/>
                <a:gd name="connsiteX542" fmla="*/ 907733 w 973454"/>
                <a:gd name="connsiteY542" fmla="*/ 44768 h 68580"/>
                <a:gd name="connsiteX543" fmla="*/ 908685 w 973454"/>
                <a:gd name="connsiteY543" fmla="*/ 42863 h 68580"/>
                <a:gd name="connsiteX544" fmla="*/ 908685 w 973454"/>
                <a:gd name="connsiteY544" fmla="*/ 41910 h 68580"/>
                <a:gd name="connsiteX545" fmla="*/ 908685 w 973454"/>
                <a:gd name="connsiteY545" fmla="*/ 41910 h 68580"/>
                <a:gd name="connsiteX546" fmla="*/ 919163 w 973454"/>
                <a:gd name="connsiteY546" fmla="*/ 41910 h 68580"/>
                <a:gd name="connsiteX547" fmla="*/ 918210 w 973454"/>
                <a:gd name="connsiteY547" fmla="*/ 47625 h 68580"/>
                <a:gd name="connsiteX548" fmla="*/ 915353 w 973454"/>
                <a:gd name="connsiteY548" fmla="*/ 51435 h 68580"/>
                <a:gd name="connsiteX549" fmla="*/ 911543 w 973454"/>
                <a:gd name="connsiteY549" fmla="*/ 54293 h 68580"/>
                <a:gd name="connsiteX550" fmla="*/ 905828 w 973454"/>
                <a:gd name="connsiteY550" fmla="*/ 55245 h 68580"/>
                <a:gd name="connsiteX551" fmla="*/ 888683 w 973454"/>
                <a:gd name="connsiteY551" fmla="*/ 55245 h 68580"/>
                <a:gd name="connsiteX552" fmla="*/ 888683 w 973454"/>
                <a:gd name="connsiteY552" fmla="*/ 17145 h 68580"/>
                <a:gd name="connsiteX553" fmla="*/ 898208 w 973454"/>
                <a:gd name="connsiteY553" fmla="*/ 17145 h 68580"/>
                <a:gd name="connsiteX554" fmla="*/ 898208 w 973454"/>
                <a:gd name="connsiteY554" fmla="*/ 29527 h 68580"/>
                <a:gd name="connsiteX555" fmla="*/ 905828 w 973454"/>
                <a:gd name="connsiteY555" fmla="*/ 29527 h 68580"/>
                <a:gd name="connsiteX556" fmla="*/ 911543 w 973454"/>
                <a:gd name="connsiteY556" fmla="*/ 30480 h 68580"/>
                <a:gd name="connsiteX557" fmla="*/ 915353 w 973454"/>
                <a:gd name="connsiteY557" fmla="*/ 32385 h 68580"/>
                <a:gd name="connsiteX558" fmla="*/ 918210 w 973454"/>
                <a:gd name="connsiteY558" fmla="*/ 36195 h 68580"/>
                <a:gd name="connsiteX559" fmla="*/ 919163 w 973454"/>
                <a:gd name="connsiteY559" fmla="*/ 41910 h 68580"/>
                <a:gd name="connsiteX560" fmla="*/ 919163 w 973454"/>
                <a:gd name="connsiteY560" fmla="*/ 41910 h 68580"/>
                <a:gd name="connsiteX561" fmla="*/ 932497 w 973454"/>
                <a:gd name="connsiteY561" fmla="*/ 54293 h 68580"/>
                <a:gd name="connsiteX562" fmla="*/ 922972 w 973454"/>
                <a:gd name="connsiteY562" fmla="*/ 54293 h 68580"/>
                <a:gd name="connsiteX563" fmla="*/ 922972 w 973454"/>
                <a:gd name="connsiteY563" fmla="*/ 16193 h 68580"/>
                <a:gd name="connsiteX564" fmla="*/ 932497 w 973454"/>
                <a:gd name="connsiteY564" fmla="*/ 16193 h 68580"/>
                <a:gd name="connsiteX565" fmla="*/ 932497 w 973454"/>
                <a:gd name="connsiteY565" fmla="*/ 54293 h 68580"/>
                <a:gd name="connsiteX566" fmla="*/ 973455 w 973454"/>
                <a:gd name="connsiteY566" fmla="*/ 54293 h 68580"/>
                <a:gd name="connsiteX567" fmla="*/ 963930 w 973454"/>
                <a:gd name="connsiteY567" fmla="*/ 54293 h 68580"/>
                <a:gd name="connsiteX568" fmla="*/ 963930 w 973454"/>
                <a:gd name="connsiteY568" fmla="*/ 31433 h 68580"/>
                <a:gd name="connsiteX569" fmla="*/ 950595 w 973454"/>
                <a:gd name="connsiteY569" fmla="*/ 54293 h 68580"/>
                <a:gd name="connsiteX570" fmla="*/ 942022 w 973454"/>
                <a:gd name="connsiteY570" fmla="*/ 54293 h 68580"/>
                <a:gd name="connsiteX571" fmla="*/ 942022 w 973454"/>
                <a:gd name="connsiteY571" fmla="*/ 16193 h 68580"/>
                <a:gd name="connsiteX572" fmla="*/ 951547 w 973454"/>
                <a:gd name="connsiteY572" fmla="*/ 16193 h 68580"/>
                <a:gd name="connsiteX573" fmla="*/ 951547 w 973454"/>
                <a:gd name="connsiteY573" fmla="*/ 37148 h 68580"/>
                <a:gd name="connsiteX574" fmla="*/ 963930 w 973454"/>
                <a:gd name="connsiteY574" fmla="*/ 16193 h 68580"/>
                <a:gd name="connsiteX575" fmla="*/ 973455 w 973454"/>
                <a:gd name="connsiteY575" fmla="*/ 16193 h 68580"/>
                <a:gd name="connsiteX576" fmla="*/ 973455 w 973454"/>
                <a:gd name="connsiteY576" fmla="*/ 54293 h 68580"/>
                <a:gd name="connsiteX577" fmla="*/ 973455 w 973454"/>
                <a:gd name="connsiteY577" fmla="*/ 54293 h 68580"/>
                <a:gd name="connsiteX578" fmla="*/ 969645 w 973454"/>
                <a:gd name="connsiteY578" fmla="*/ 0 h 68580"/>
                <a:gd name="connsiteX579" fmla="*/ 966788 w 973454"/>
                <a:gd name="connsiteY579" fmla="*/ 8573 h 68580"/>
                <a:gd name="connsiteX580" fmla="*/ 957263 w 973454"/>
                <a:gd name="connsiteY580" fmla="*/ 12383 h 68580"/>
                <a:gd name="connsiteX581" fmla="*/ 948690 w 973454"/>
                <a:gd name="connsiteY581" fmla="*/ 8573 h 68580"/>
                <a:gd name="connsiteX582" fmla="*/ 945833 w 973454"/>
                <a:gd name="connsiteY582" fmla="*/ 0 h 68580"/>
                <a:gd name="connsiteX583" fmla="*/ 953453 w 973454"/>
                <a:gd name="connsiteY583" fmla="*/ 0 h 68580"/>
                <a:gd name="connsiteX584" fmla="*/ 954405 w 973454"/>
                <a:gd name="connsiteY584" fmla="*/ 4763 h 68580"/>
                <a:gd name="connsiteX585" fmla="*/ 958215 w 973454"/>
                <a:gd name="connsiteY585" fmla="*/ 6668 h 68580"/>
                <a:gd name="connsiteX586" fmla="*/ 962025 w 973454"/>
                <a:gd name="connsiteY586" fmla="*/ 4763 h 68580"/>
                <a:gd name="connsiteX587" fmla="*/ 962978 w 973454"/>
                <a:gd name="connsiteY587" fmla="*/ 0 h 68580"/>
                <a:gd name="connsiteX588" fmla="*/ 969645 w 973454"/>
                <a:gd name="connsiteY588" fmla="*/ 0 h 68580"/>
                <a:gd name="connsiteX589" fmla="*/ 969645 w 973454"/>
                <a:gd name="connsiteY589" fmla="*/ 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</a:cxnLst>
              <a:rect l="l" t="t" r="r" b="b"/>
              <a:pathLst>
                <a:path w="973454" h="68580">
                  <a:moveTo>
                    <a:pt x="42863" y="54293"/>
                  </a:moveTo>
                  <a:lnTo>
                    <a:pt x="32385" y="54293"/>
                  </a:lnTo>
                  <a:lnTo>
                    <a:pt x="32385" y="20955"/>
                  </a:lnTo>
                  <a:lnTo>
                    <a:pt x="24765" y="42863"/>
                  </a:lnTo>
                  <a:lnTo>
                    <a:pt x="17145" y="42863"/>
                  </a:lnTo>
                  <a:lnTo>
                    <a:pt x="9525" y="20955"/>
                  </a:lnTo>
                  <a:lnTo>
                    <a:pt x="9525" y="54293"/>
                  </a:lnTo>
                  <a:lnTo>
                    <a:pt x="0" y="54293"/>
                  </a:lnTo>
                  <a:lnTo>
                    <a:pt x="0" y="3810"/>
                  </a:lnTo>
                  <a:lnTo>
                    <a:pt x="12382" y="3810"/>
                  </a:lnTo>
                  <a:lnTo>
                    <a:pt x="21907" y="28575"/>
                  </a:lnTo>
                  <a:lnTo>
                    <a:pt x="31432" y="3810"/>
                  </a:lnTo>
                  <a:lnTo>
                    <a:pt x="42863" y="3810"/>
                  </a:lnTo>
                  <a:lnTo>
                    <a:pt x="42863" y="54293"/>
                  </a:lnTo>
                  <a:lnTo>
                    <a:pt x="42863" y="54293"/>
                  </a:lnTo>
                  <a:close/>
                  <a:moveTo>
                    <a:pt x="83820" y="36195"/>
                  </a:moveTo>
                  <a:cubicBezTo>
                    <a:pt x="83820" y="42863"/>
                    <a:pt x="81915" y="47625"/>
                    <a:pt x="79057" y="50483"/>
                  </a:cubicBezTo>
                  <a:cubicBezTo>
                    <a:pt x="76200" y="54293"/>
                    <a:pt x="72390" y="56198"/>
                    <a:pt x="66675" y="56198"/>
                  </a:cubicBezTo>
                  <a:cubicBezTo>
                    <a:pt x="60960" y="56198"/>
                    <a:pt x="57150" y="54293"/>
                    <a:pt x="54293" y="50483"/>
                  </a:cubicBezTo>
                  <a:cubicBezTo>
                    <a:pt x="51435" y="46673"/>
                    <a:pt x="49530" y="41910"/>
                    <a:pt x="49530" y="36195"/>
                  </a:cubicBezTo>
                  <a:cubicBezTo>
                    <a:pt x="49530" y="29527"/>
                    <a:pt x="51435" y="24765"/>
                    <a:pt x="54293" y="20955"/>
                  </a:cubicBezTo>
                  <a:cubicBezTo>
                    <a:pt x="57150" y="17145"/>
                    <a:pt x="60960" y="15240"/>
                    <a:pt x="66675" y="15240"/>
                  </a:cubicBezTo>
                  <a:cubicBezTo>
                    <a:pt x="72390" y="15240"/>
                    <a:pt x="76200" y="17145"/>
                    <a:pt x="79057" y="20955"/>
                  </a:cubicBezTo>
                  <a:cubicBezTo>
                    <a:pt x="81915" y="24765"/>
                    <a:pt x="83820" y="29527"/>
                    <a:pt x="83820" y="36195"/>
                  </a:cubicBezTo>
                  <a:close/>
                  <a:moveTo>
                    <a:pt x="71438" y="44768"/>
                  </a:moveTo>
                  <a:cubicBezTo>
                    <a:pt x="72390" y="43815"/>
                    <a:pt x="72390" y="42863"/>
                    <a:pt x="73343" y="40958"/>
                  </a:cubicBezTo>
                  <a:cubicBezTo>
                    <a:pt x="73343" y="40005"/>
                    <a:pt x="74295" y="38100"/>
                    <a:pt x="74295" y="35243"/>
                  </a:cubicBezTo>
                  <a:cubicBezTo>
                    <a:pt x="74295" y="33338"/>
                    <a:pt x="74295" y="31433"/>
                    <a:pt x="73343" y="29527"/>
                  </a:cubicBezTo>
                  <a:cubicBezTo>
                    <a:pt x="73343" y="27623"/>
                    <a:pt x="72390" y="26670"/>
                    <a:pt x="72390" y="25718"/>
                  </a:cubicBezTo>
                  <a:cubicBezTo>
                    <a:pt x="71438" y="24765"/>
                    <a:pt x="71438" y="23813"/>
                    <a:pt x="70485" y="23813"/>
                  </a:cubicBezTo>
                  <a:cubicBezTo>
                    <a:pt x="69532" y="23813"/>
                    <a:pt x="68580" y="22860"/>
                    <a:pt x="67627" y="22860"/>
                  </a:cubicBezTo>
                  <a:cubicBezTo>
                    <a:pt x="66675" y="22860"/>
                    <a:pt x="65723" y="22860"/>
                    <a:pt x="64770" y="22860"/>
                  </a:cubicBezTo>
                  <a:cubicBezTo>
                    <a:pt x="63818" y="22860"/>
                    <a:pt x="62865" y="23813"/>
                    <a:pt x="62865" y="24765"/>
                  </a:cubicBezTo>
                  <a:cubicBezTo>
                    <a:pt x="61913" y="25718"/>
                    <a:pt x="61913" y="26670"/>
                    <a:pt x="60960" y="28575"/>
                  </a:cubicBezTo>
                  <a:cubicBezTo>
                    <a:pt x="60960" y="30480"/>
                    <a:pt x="60007" y="32385"/>
                    <a:pt x="60007" y="34290"/>
                  </a:cubicBezTo>
                  <a:cubicBezTo>
                    <a:pt x="60007" y="36195"/>
                    <a:pt x="60007" y="38100"/>
                    <a:pt x="60007" y="40005"/>
                  </a:cubicBezTo>
                  <a:cubicBezTo>
                    <a:pt x="60007" y="41910"/>
                    <a:pt x="60960" y="42863"/>
                    <a:pt x="60960" y="43815"/>
                  </a:cubicBezTo>
                  <a:cubicBezTo>
                    <a:pt x="61913" y="44768"/>
                    <a:pt x="61913" y="45720"/>
                    <a:pt x="62865" y="45720"/>
                  </a:cubicBezTo>
                  <a:cubicBezTo>
                    <a:pt x="63818" y="45720"/>
                    <a:pt x="64770" y="46673"/>
                    <a:pt x="65723" y="46673"/>
                  </a:cubicBezTo>
                  <a:cubicBezTo>
                    <a:pt x="66675" y="46673"/>
                    <a:pt x="67627" y="46673"/>
                    <a:pt x="68580" y="45720"/>
                  </a:cubicBezTo>
                  <a:cubicBezTo>
                    <a:pt x="70485" y="46673"/>
                    <a:pt x="71438" y="45720"/>
                    <a:pt x="71438" y="44768"/>
                  </a:cubicBezTo>
                  <a:lnTo>
                    <a:pt x="71438" y="44768"/>
                  </a:lnTo>
                  <a:close/>
                  <a:moveTo>
                    <a:pt x="106680" y="56198"/>
                  </a:moveTo>
                  <a:cubicBezTo>
                    <a:pt x="103823" y="56198"/>
                    <a:pt x="101918" y="56198"/>
                    <a:pt x="99060" y="55245"/>
                  </a:cubicBezTo>
                  <a:cubicBezTo>
                    <a:pt x="97155" y="54293"/>
                    <a:pt x="95250" y="53340"/>
                    <a:pt x="93345" y="51435"/>
                  </a:cubicBezTo>
                  <a:cubicBezTo>
                    <a:pt x="91440" y="49530"/>
                    <a:pt x="90488" y="47625"/>
                    <a:pt x="89535" y="44768"/>
                  </a:cubicBezTo>
                  <a:cubicBezTo>
                    <a:pt x="88582" y="41910"/>
                    <a:pt x="88582" y="39052"/>
                    <a:pt x="88582" y="36195"/>
                  </a:cubicBezTo>
                  <a:cubicBezTo>
                    <a:pt x="88582" y="32385"/>
                    <a:pt x="88582" y="29527"/>
                    <a:pt x="90488" y="26670"/>
                  </a:cubicBezTo>
                  <a:cubicBezTo>
                    <a:pt x="91440" y="23813"/>
                    <a:pt x="92393" y="21908"/>
                    <a:pt x="94298" y="20002"/>
                  </a:cubicBezTo>
                  <a:cubicBezTo>
                    <a:pt x="96202" y="18098"/>
                    <a:pt x="98107" y="17145"/>
                    <a:pt x="100013" y="16193"/>
                  </a:cubicBezTo>
                  <a:cubicBezTo>
                    <a:pt x="101918" y="15240"/>
                    <a:pt x="104775" y="15240"/>
                    <a:pt x="106680" y="15240"/>
                  </a:cubicBezTo>
                  <a:cubicBezTo>
                    <a:pt x="108585" y="15240"/>
                    <a:pt x="110490" y="15240"/>
                    <a:pt x="112395" y="16193"/>
                  </a:cubicBezTo>
                  <a:cubicBezTo>
                    <a:pt x="114300" y="17145"/>
                    <a:pt x="116205" y="17145"/>
                    <a:pt x="117157" y="18098"/>
                  </a:cubicBezTo>
                  <a:lnTo>
                    <a:pt x="117157" y="28575"/>
                  </a:lnTo>
                  <a:lnTo>
                    <a:pt x="116205" y="28575"/>
                  </a:lnTo>
                  <a:cubicBezTo>
                    <a:pt x="116205" y="28575"/>
                    <a:pt x="115252" y="27623"/>
                    <a:pt x="115252" y="27623"/>
                  </a:cubicBezTo>
                  <a:cubicBezTo>
                    <a:pt x="114300" y="26670"/>
                    <a:pt x="114300" y="26670"/>
                    <a:pt x="113348" y="25718"/>
                  </a:cubicBezTo>
                  <a:cubicBezTo>
                    <a:pt x="112395" y="24765"/>
                    <a:pt x="111443" y="24765"/>
                    <a:pt x="110490" y="24765"/>
                  </a:cubicBezTo>
                  <a:cubicBezTo>
                    <a:pt x="109538" y="24765"/>
                    <a:pt x="108585" y="23813"/>
                    <a:pt x="107632" y="23813"/>
                  </a:cubicBezTo>
                  <a:cubicBezTo>
                    <a:pt x="104775" y="23813"/>
                    <a:pt x="102870" y="24765"/>
                    <a:pt x="101918" y="26670"/>
                  </a:cubicBezTo>
                  <a:cubicBezTo>
                    <a:pt x="100965" y="28575"/>
                    <a:pt x="100013" y="31433"/>
                    <a:pt x="100013" y="35243"/>
                  </a:cubicBezTo>
                  <a:cubicBezTo>
                    <a:pt x="100013" y="39052"/>
                    <a:pt x="100965" y="41910"/>
                    <a:pt x="101918" y="43815"/>
                  </a:cubicBezTo>
                  <a:cubicBezTo>
                    <a:pt x="103823" y="45720"/>
                    <a:pt x="105727" y="46673"/>
                    <a:pt x="107632" y="46673"/>
                  </a:cubicBezTo>
                  <a:cubicBezTo>
                    <a:pt x="108585" y="46673"/>
                    <a:pt x="109538" y="46673"/>
                    <a:pt x="111443" y="45720"/>
                  </a:cubicBezTo>
                  <a:cubicBezTo>
                    <a:pt x="112395" y="45720"/>
                    <a:pt x="113348" y="44768"/>
                    <a:pt x="114300" y="44768"/>
                  </a:cubicBezTo>
                  <a:cubicBezTo>
                    <a:pt x="115252" y="44768"/>
                    <a:pt x="115252" y="43815"/>
                    <a:pt x="116205" y="43815"/>
                  </a:cubicBezTo>
                  <a:cubicBezTo>
                    <a:pt x="116205" y="42863"/>
                    <a:pt x="117157" y="42863"/>
                    <a:pt x="117157" y="41910"/>
                  </a:cubicBezTo>
                  <a:lnTo>
                    <a:pt x="118110" y="41910"/>
                  </a:lnTo>
                  <a:lnTo>
                    <a:pt x="118110" y="52388"/>
                  </a:lnTo>
                  <a:cubicBezTo>
                    <a:pt x="116205" y="53340"/>
                    <a:pt x="115252" y="54293"/>
                    <a:pt x="113348" y="54293"/>
                  </a:cubicBezTo>
                  <a:cubicBezTo>
                    <a:pt x="110490" y="55245"/>
                    <a:pt x="108585" y="56198"/>
                    <a:pt x="106680" y="56198"/>
                  </a:cubicBezTo>
                  <a:close/>
                  <a:moveTo>
                    <a:pt x="157163" y="54293"/>
                  </a:moveTo>
                  <a:lnTo>
                    <a:pt x="145733" y="54293"/>
                  </a:lnTo>
                  <a:lnTo>
                    <a:pt x="137160" y="39052"/>
                  </a:lnTo>
                  <a:lnTo>
                    <a:pt x="134302" y="39052"/>
                  </a:lnTo>
                  <a:lnTo>
                    <a:pt x="134302" y="54293"/>
                  </a:lnTo>
                  <a:lnTo>
                    <a:pt x="124777" y="54293"/>
                  </a:lnTo>
                  <a:lnTo>
                    <a:pt x="124777" y="16193"/>
                  </a:lnTo>
                  <a:lnTo>
                    <a:pt x="134302" y="16193"/>
                  </a:lnTo>
                  <a:lnTo>
                    <a:pt x="134302" y="31433"/>
                  </a:lnTo>
                  <a:cubicBezTo>
                    <a:pt x="136208" y="31433"/>
                    <a:pt x="137160" y="31433"/>
                    <a:pt x="138113" y="30480"/>
                  </a:cubicBezTo>
                  <a:cubicBezTo>
                    <a:pt x="139065" y="30480"/>
                    <a:pt x="140018" y="28575"/>
                    <a:pt x="140970" y="26670"/>
                  </a:cubicBezTo>
                  <a:cubicBezTo>
                    <a:pt x="140970" y="25718"/>
                    <a:pt x="141923" y="25718"/>
                    <a:pt x="141923" y="24765"/>
                  </a:cubicBezTo>
                  <a:cubicBezTo>
                    <a:pt x="141923" y="23813"/>
                    <a:pt x="142875" y="22860"/>
                    <a:pt x="142875" y="22860"/>
                  </a:cubicBezTo>
                  <a:cubicBezTo>
                    <a:pt x="143827" y="20955"/>
                    <a:pt x="144780" y="19050"/>
                    <a:pt x="146685" y="18098"/>
                  </a:cubicBezTo>
                  <a:cubicBezTo>
                    <a:pt x="147638" y="17145"/>
                    <a:pt x="149543" y="16193"/>
                    <a:pt x="152400" y="16193"/>
                  </a:cubicBezTo>
                  <a:cubicBezTo>
                    <a:pt x="153352" y="16193"/>
                    <a:pt x="153352" y="16193"/>
                    <a:pt x="154305" y="16193"/>
                  </a:cubicBezTo>
                  <a:cubicBezTo>
                    <a:pt x="155258" y="16193"/>
                    <a:pt x="155258" y="16193"/>
                    <a:pt x="156210" y="16193"/>
                  </a:cubicBezTo>
                  <a:lnTo>
                    <a:pt x="156210" y="26670"/>
                  </a:lnTo>
                  <a:lnTo>
                    <a:pt x="153352" y="26670"/>
                  </a:lnTo>
                  <a:cubicBezTo>
                    <a:pt x="152400" y="26670"/>
                    <a:pt x="151448" y="26670"/>
                    <a:pt x="150495" y="27623"/>
                  </a:cubicBezTo>
                  <a:cubicBezTo>
                    <a:pt x="149543" y="28575"/>
                    <a:pt x="149543" y="29527"/>
                    <a:pt x="148590" y="30480"/>
                  </a:cubicBezTo>
                  <a:cubicBezTo>
                    <a:pt x="148590" y="31433"/>
                    <a:pt x="147638" y="32385"/>
                    <a:pt x="147638" y="33338"/>
                  </a:cubicBezTo>
                  <a:cubicBezTo>
                    <a:pt x="147638" y="34290"/>
                    <a:pt x="146685" y="34290"/>
                    <a:pt x="146685" y="35243"/>
                  </a:cubicBezTo>
                  <a:lnTo>
                    <a:pt x="157163" y="54293"/>
                  </a:lnTo>
                  <a:lnTo>
                    <a:pt x="157163" y="54293"/>
                  </a:lnTo>
                  <a:close/>
                  <a:moveTo>
                    <a:pt x="193358" y="36195"/>
                  </a:moveTo>
                  <a:cubicBezTo>
                    <a:pt x="193358" y="42863"/>
                    <a:pt x="191452" y="47625"/>
                    <a:pt x="188595" y="50483"/>
                  </a:cubicBezTo>
                  <a:cubicBezTo>
                    <a:pt x="185738" y="54293"/>
                    <a:pt x="181927" y="56198"/>
                    <a:pt x="177165" y="56198"/>
                  </a:cubicBezTo>
                  <a:cubicBezTo>
                    <a:pt x="171450" y="56198"/>
                    <a:pt x="167640" y="54293"/>
                    <a:pt x="164783" y="50483"/>
                  </a:cubicBezTo>
                  <a:cubicBezTo>
                    <a:pt x="161925" y="46673"/>
                    <a:pt x="160020" y="41910"/>
                    <a:pt x="160020" y="36195"/>
                  </a:cubicBezTo>
                  <a:cubicBezTo>
                    <a:pt x="160020" y="29527"/>
                    <a:pt x="161925" y="24765"/>
                    <a:pt x="164783" y="20955"/>
                  </a:cubicBezTo>
                  <a:cubicBezTo>
                    <a:pt x="167640" y="17145"/>
                    <a:pt x="171450" y="15240"/>
                    <a:pt x="177165" y="15240"/>
                  </a:cubicBezTo>
                  <a:cubicBezTo>
                    <a:pt x="182880" y="15240"/>
                    <a:pt x="186690" y="17145"/>
                    <a:pt x="189548" y="20955"/>
                  </a:cubicBezTo>
                  <a:cubicBezTo>
                    <a:pt x="192405" y="24765"/>
                    <a:pt x="193358" y="29527"/>
                    <a:pt x="193358" y="36195"/>
                  </a:cubicBezTo>
                  <a:close/>
                  <a:moveTo>
                    <a:pt x="180975" y="44768"/>
                  </a:moveTo>
                  <a:cubicBezTo>
                    <a:pt x="181927" y="43815"/>
                    <a:pt x="181927" y="42863"/>
                    <a:pt x="182880" y="40958"/>
                  </a:cubicBezTo>
                  <a:cubicBezTo>
                    <a:pt x="182880" y="40005"/>
                    <a:pt x="183833" y="38100"/>
                    <a:pt x="183833" y="35243"/>
                  </a:cubicBezTo>
                  <a:cubicBezTo>
                    <a:pt x="183833" y="33338"/>
                    <a:pt x="183833" y="31433"/>
                    <a:pt x="182880" y="29527"/>
                  </a:cubicBezTo>
                  <a:cubicBezTo>
                    <a:pt x="182880" y="27623"/>
                    <a:pt x="181927" y="26670"/>
                    <a:pt x="181927" y="25718"/>
                  </a:cubicBezTo>
                  <a:cubicBezTo>
                    <a:pt x="180975" y="24765"/>
                    <a:pt x="180975" y="23813"/>
                    <a:pt x="180023" y="23813"/>
                  </a:cubicBezTo>
                  <a:cubicBezTo>
                    <a:pt x="179070" y="23813"/>
                    <a:pt x="178117" y="22860"/>
                    <a:pt x="177165" y="22860"/>
                  </a:cubicBezTo>
                  <a:cubicBezTo>
                    <a:pt x="176213" y="22860"/>
                    <a:pt x="175260" y="22860"/>
                    <a:pt x="174308" y="22860"/>
                  </a:cubicBezTo>
                  <a:cubicBezTo>
                    <a:pt x="173355" y="22860"/>
                    <a:pt x="172402" y="23813"/>
                    <a:pt x="172402" y="24765"/>
                  </a:cubicBezTo>
                  <a:cubicBezTo>
                    <a:pt x="171450" y="25718"/>
                    <a:pt x="171450" y="26670"/>
                    <a:pt x="170498" y="28575"/>
                  </a:cubicBezTo>
                  <a:cubicBezTo>
                    <a:pt x="170498" y="30480"/>
                    <a:pt x="169545" y="32385"/>
                    <a:pt x="169545" y="34290"/>
                  </a:cubicBezTo>
                  <a:cubicBezTo>
                    <a:pt x="169545" y="36195"/>
                    <a:pt x="169545" y="38100"/>
                    <a:pt x="169545" y="40005"/>
                  </a:cubicBezTo>
                  <a:cubicBezTo>
                    <a:pt x="169545" y="41910"/>
                    <a:pt x="170498" y="42863"/>
                    <a:pt x="170498" y="43815"/>
                  </a:cubicBezTo>
                  <a:cubicBezTo>
                    <a:pt x="171450" y="44768"/>
                    <a:pt x="171450" y="45720"/>
                    <a:pt x="172402" y="45720"/>
                  </a:cubicBezTo>
                  <a:cubicBezTo>
                    <a:pt x="173355" y="45720"/>
                    <a:pt x="174308" y="46673"/>
                    <a:pt x="175260" y="46673"/>
                  </a:cubicBezTo>
                  <a:cubicBezTo>
                    <a:pt x="176213" y="46673"/>
                    <a:pt x="177165" y="46673"/>
                    <a:pt x="178117" y="45720"/>
                  </a:cubicBezTo>
                  <a:cubicBezTo>
                    <a:pt x="180023" y="46673"/>
                    <a:pt x="180975" y="45720"/>
                    <a:pt x="180975" y="44768"/>
                  </a:cubicBezTo>
                  <a:lnTo>
                    <a:pt x="180975" y="44768"/>
                  </a:lnTo>
                  <a:close/>
                  <a:moveTo>
                    <a:pt x="231458" y="42863"/>
                  </a:moveTo>
                  <a:cubicBezTo>
                    <a:pt x="231458" y="44768"/>
                    <a:pt x="231458" y="46673"/>
                    <a:pt x="230505" y="47625"/>
                  </a:cubicBezTo>
                  <a:cubicBezTo>
                    <a:pt x="229552" y="48577"/>
                    <a:pt x="229552" y="50483"/>
                    <a:pt x="228600" y="51435"/>
                  </a:cubicBezTo>
                  <a:cubicBezTo>
                    <a:pt x="227648" y="52388"/>
                    <a:pt x="225742" y="53340"/>
                    <a:pt x="224790" y="54293"/>
                  </a:cubicBezTo>
                  <a:cubicBezTo>
                    <a:pt x="223838" y="54293"/>
                    <a:pt x="221933" y="55245"/>
                    <a:pt x="220027" y="55245"/>
                  </a:cubicBezTo>
                  <a:lnTo>
                    <a:pt x="200977" y="55245"/>
                  </a:lnTo>
                  <a:lnTo>
                    <a:pt x="200977" y="17145"/>
                  </a:lnTo>
                  <a:lnTo>
                    <a:pt x="219075" y="17145"/>
                  </a:lnTo>
                  <a:cubicBezTo>
                    <a:pt x="220980" y="17145"/>
                    <a:pt x="222885" y="17145"/>
                    <a:pt x="223838" y="17145"/>
                  </a:cubicBezTo>
                  <a:cubicBezTo>
                    <a:pt x="224790" y="17145"/>
                    <a:pt x="225742" y="18098"/>
                    <a:pt x="226695" y="18098"/>
                  </a:cubicBezTo>
                  <a:cubicBezTo>
                    <a:pt x="227648" y="19050"/>
                    <a:pt x="228600" y="20002"/>
                    <a:pt x="229552" y="20955"/>
                  </a:cubicBezTo>
                  <a:cubicBezTo>
                    <a:pt x="230505" y="21908"/>
                    <a:pt x="230505" y="23813"/>
                    <a:pt x="230505" y="24765"/>
                  </a:cubicBezTo>
                  <a:cubicBezTo>
                    <a:pt x="230505" y="26670"/>
                    <a:pt x="230505" y="28575"/>
                    <a:pt x="229552" y="29527"/>
                  </a:cubicBezTo>
                  <a:cubicBezTo>
                    <a:pt x="228600" y="30480"/>
                    <a:pt x="227648" y="32385"/>
                    <a:pt x="226695" y="32385"/>
                  </a:cubicBezTo>
                  <a:lnTo>
                    <a:pt x="226695" y="32385"/>
                  </a:lnTo>
                  <a:cubicBezTo>
                    <a:pt x="228600" y="33338"/>
                    <a:pt x="229552" y="34290"/>
                    <a:pt x="231458" y="35243"/>
                  </a:cubicBezTo>
                  <a:cubicBezTo>
                    <a:pt x="230505" y="39052"/>
                    <a:pt x="231458" y="40958"/>
                    <a:pt x="231458" y="42863"/>
                  </a:cubicBezTo>
                  <a:lnTo>
                    <a:pt x="231458" y="42863"/>
                  </a:lnTo>
                  <a:close/>
                  <a:moveTo>
                    <a:pt x="220027" y="28575"/>
                  </a:moveTo>
                  <a:cubicBezTo>
                    <a:pt x="220027" y="27623"/>
                    <a:pt x="220027" y="25718"/>
                    <a:pt x="219075" y="25718"/>
                  </a:cubicBezTo>
                  <a:cubicBezTo>
                    <a:pt x="218123" y="24765"/>
                    <a:pt x="217170" y="24765"/>
                    <a:pt x="216217" y="24765"/>
                  </a:cubicBezTo>
                  <a:lnTo>
                    <a:pt x="211455" y="24765"/>
                  </a:lnTo>
                  <a:lnTo>
                    <a:pt x="211455" y="32385"/>
                  </a:lnTo>
                  <a:lnTo>
                    <a:pt x="217170" y="32385"/>
                  </a:lnTo>
                  <a:cubicBezTo>
                    <a:pt x="218123" y="32385"/>
                    <a:pt x="219075" y="32385"/>
                    <a:pt x="220027" y="31433"/>
                  </a:cubicBezTo>
                  <a:cubicBezTo>
                    <a:pt x="220027" y="30480"/>
                    <a:pt x="220027" y="29527"/>
                    <a:pt x="220027" y="28575"/>
                  </a:cubicBezTo>
                  <a:lnTo>
                    <a:pt x="220027" y="28575"/>
                  </a:lnTo>
                  <a:close/>
                  <a:moveTo>
                    <a:pt x="220980" y="42863"/>
                  </a:moveTo>
                  <a:cubicBezTo>
                    <a:pt x="220980" y="40958"/>
                    <a:pt x="220980" y="40005"/>
                    <a:pt x="220027" y="39052"/>
                  </a:cubicBezTo>
                  <a:cubicBezTo>
                    <a:pt x="219075" y="38100"/>
                    <a:pt x="218123" y="38100"/>
                    <a:pt x="216217" y="38100"/>
                  </a:cubicBezTo>
                  <a:lnTo>
                    <a:pt x="209550" y="38100"/>
                  </a:lnTo>
                  <a:lnTo>
                    <a:pt x="209550" y="46673"/>
                  </a:lnTo>
                  <a:lnTo>
                    <a:pt x="216217" y="46673"/>
                  </a:lnTo>
                  <a:cubicBezTo>
                    <a:pt x="217170" y="46673"/>
                    <a:pt x="219075" y="46673"/>
                    <a:pt x="219075" y="45720"/>
                  </a:cubicBezTo>
                  <a:cubicBezTo>
                    <a:pt x="220980" y="45720"/>
                    <a:pt x="220980" y="43815"/>
                    <a:pt x="220980" y="42863"/>
                  </a:cubicBezTo>
                  <a:close/>
                  <a:moveTo>
                    <a:pt x="254317" y="56198"/>
                  </a:moveTo>
                  <a:cubicBezTo>
                    <a:pt x="251460" y="56198"/>
                    <a:pt x="249555" y="56198"/>
                    <a:pt x="246698" y="55245"/>
                  </a:cubicBezTo>
                  <a:cubicBezTo>
                    <a:pt x="244792" y="54293"/>
                    <a:pt x="242888" y="53340"/>
                    <a:pt x="240983" y="51435"/>
                  </a:cubicBezTo>
                  <a:cubicBezTo>
                    <a:pt x="239077" y="49530"/>
                    <a:pt x="238125" y="47625"/>
                    <a:pt x="237173" y="44768"/>
                  </a:cubicBezTo>
                  <a:cubicBezTo>
                    <a:pt x="236220" y="41910"/>
                    <a:pt x="236220" y="39052"/>
                    <a:pt x="236220" y="36195"/>
                  </a:cubicBezTo>
                  <a:cubicBezTo>
                    <a:pt x="236220" y="32385"/>
                    <a:pt x="237173" y="29527"/>
                    <a:pt x="238125" y="26670"/>
                  </a:cubicBezTo>
                  <a:cubicBezTo>
                    <a:pt x="239077" y="23813"/>
                    <a:pt x="240030" y="21908"/>
                    <a:pt x="241935" y="20002"/>
                  </a:cubicBezTo>
                  <a:cubicBezTo>
                    <a:pt x="243840" y="18098"/>
                    <a:pt x="245745" y="17145"/>
                    <a:pt x="247650" y="16193"/>
                  </a:cubicBezTo>
                  <a:cubicBezTo>
                    <a:pt x="249555" y="15240"/>
                    <a:pt x="252413" y="15240"/>
                    <a:pt x="254317" y="15240"/>
                  </a:cubicBezTo>
                  <a:cubicBezTo>
                    <a:pt x="256223" y="15240"/>
                    <a:pt x="258127" y="15240"/>
                    <a:pt x="260033" y="16193"/>
                  </a:cubicBezTo>
                  <a:cubicBezTo>
                    <a:pt x="261938" y="17145"/>
                    <a:pt x="263842" y="17145"/>
                    <a:pt x="264795" y="18098"/>
                  </a:cubicBezTo>
                  <a:lnTo>
                    <a:pt x="264795" y="28575"/>
                  </a:lnTo>
                  <a:lnTo>
                    <a:pt x="263842" y="28575"/>
                  </a:lnTo>
                  <a:cubicBezTo>
                    <a:pt x="263842" y="28575"/>
                    <a:pt x="262890" y="27623"/>
                    <a:pt x="262890" y="27623"/>
                  </a:cubicBezTo>
                  <a:cubicBezTo>
                    <a:pt x="261938" y="26670"/>
                    <a:pt x="261938" y="26670"/>
                    <a:pt x="260985" y="25718"/>
                  </a:cubicBezTo>
                  <a:cubicBezTo>
                    <a:pt x="260033" y="24765"/>
                    <a:pt x="259080" y="24765"/>
                    <a:pt x="258127" y="24765"/>
                  </a:cubicBezTo>
                  <a:cubicBezTo>
                    <a:pt x="257175" y="24765"/>
                    <a:pt x="256223" y="23813"/>
                    <a:pt x="255270" y="23813"/>
                  </a:cubicBezTo>
                  <a:cubicBezTo>
                    <a:pt x="252413" y="23813"/>
                    <a:pt x="250508" y="24765"/>
                    <a:pt x="249555" y="26670"/>
                  </a:cubicBezTo>
                  <a:cubicBezTo>
                    <a:pt x="248602" y="28575"/>
                    <a:pt x="247650" y="31433"/>
                    <a:pt x="247650" y="35243"/>
                  </a:cubicBezTo>
                  <a:cubicBezTo>
                    <a:pt x="247650" y="39052"/>
                    <a:pt x="248602" y="41910"/>
                    <a:pt x="249555" y="43815"/>
                  </a:cubicBezTo>
                  <a:cubicBezTo>
                    <a:pt x="251460" y="45720"/>
                    <a:pt x="253365" y="46673"/>
                    <a:pt x="255270" y="46673"/>
                  </a:cubicBezTo>
                  <a:cubicBezTo>
                    <a:pt x="256223" y="46673"/>
                    <a:pt x="257175" y="46673"/>
                    <a:pt x="259080" y="45720"/>
                  </a:cubicBezTo>
                  <a:cubicBezTo>
                    <a:pt x="260033" y="45720"/>
                    <a:pt x="260985" y="44768"/>
                    <a:pt x="261938" y="44768"/>
                  </a:cubicBezTo>
                  <a:cubicBezTo>
                    <a:pt x="262890" y="44768"/>
                    <a:pt x="262890" y="43815"/>
                    <a:pt x="263842" y="43815"/>
                  </a:cubicBezTo>
                  <a:cubicBezTo>
                    <a:pt x="264795" y="42863"/>
                    <a:pt x="264795" y="42863"/>
                    <a:pt x="264795" y="41910"/>
                  </a:cubicBezTo>
                  <a:lnTo>
                    <a:pt x="265748" y="41910"/>
                  </a:lnTo>
                  <a:lnTo>
                    <a:pt x="265748" y="52388"/>
                  </a:lnTo>
                  <a:cubicBezTo>
                    <a:pt x="263842" y="53340"/>
                    <a:pt x="262890" y="54293"/>
                    <a:pt x="260985" y="54293"/>
                  </a:cubicBezTo>
                  <a:cubicBezTo>
                    <a:pt x="258127" y="55245"/>
                    <a:pt x="256223" y="56198"/>
                    <a:pt x="254317" y="56198"/>
                  </a:cubicBezTo>
                  <a:lnTo>
                    <a:pt x="254317" y="56198"/>
                  </a:lnTo>
                  <a:close/>
                  <a:moveTo>
                    <a:pt x="304800" y="54293"/>
                  </a:moveTo>
                  <a:lnTo>
                    <a:pt x="293370" y="54293"/>
                  </a:lnTo>
                  <a:lnTo>
                    <a:pt x="284798" y="39052"/>
                  </a:lnTo>
                  <a:lnTo>
                    <a:pt x="281940" y="39052"/>
                  </a:lnTo>
                  <a:lnTo>
                    <a:pt x="281940" y="54293"/>
                  </a:lnTo>
                  <a:lnTo>
                    <a:pt x="272415" y="54293"/>
                  </a:lnTo>
                  <a:lnTo>
                    <a:pt x="272415" y="16193"/>
                  </a:lnTo>
                  <a:lnTo>
                    <a:pt x="281940" y="16193"/>
                  </a:lnTo>
                  <a:lnTo>
                    <a:pt x="281940" y="31433"/>
                  </a:lnTo>
                  <a:cubicBezTo>
                    <a:pt x="283845" y="31433"/>
                    <a:pt x="284798" y="31433"/>
                    <a:pt x="285750" y="30480"/>
                  </a:cubicBezTo>
                  <a:cubicBezTo>
                    <a:pt x="286703" y="30480"/>
                    <a:pt x="287655" y="28575"/>
                    <a:pt x="288608" y="26670"/>
                  </a:cubicBezTo>
                  <a:cubicBezTo>
                    <a:pt x="288608" y="25718"/>
                    <a:pt x="289560" y="25718"/>
                    <a:pt x="289560" y="24765"/>
                  </a:cubicBezTo>
                  <a:cubicBezTo>
                    <a:pt x="289560" y="23813"/>
                    <a:pt x="290513" y="22860"/>
                    <a:pt x="290513" y="22860"/>
                  </a:cubicBezTo>
                  <a:cubicBezTo>
                    <a:pt x="291465" y="20955"/>
                    <a:pt x="292417" y="19050"/>
                    <a:pt x="294323" y="18098"/>
                  </a:cubicBezTo>
                  <a:cubicBezTo>
                    <a:pt x="295275" y="17145"/>
                    <a:pt x="297180" y="16193"/>
                    <a:pt x="300038" y="16193"/>
                  </a:cubicBezTo>
                  <a:cubicBezTo>
                    <a:pt x="300990" y="16193"/>
                    <a:pt x="300990" y="16193"/>
                    <a:pt x="301942" y="16193"/>
                  </a:cubicBezTo>
                  <a:cubicBezTo>
                    <a:pt x="302895" y="16193"/>
                    <a:pt x="302895" y="16193"/>
                    <a:pt x="303848" y="16193"/>
                  </a:cubicBezTo>
                  <a:lnTo>
                    <a:pt x="303848" y="26670"/>
                  </a:lnTo>
                  <a:lnTo>
                    <a:pt x="300038" y="26670"/>
                  </a:lnTo>
                  <a:cubicBezTo>
                    <a:pt x="299085" y="26670"/>
                    <a:pt x="298133" y="26670"/>
                    <a:pt x="297180" y="27623"/>
                  </a:cubicBezTo>
                  <a:cubicBezTo>
                    <a:pt x="296228" y="28575"/>
                    <a:pt x="296228" y="29527"/>
                    <a:pt x="295275" y="30480"/>
                  </a:cubicBezTo>
                  <a:cubicBezTo>
                    <a:pt x="295275" y="31433"/>
                    <a:pt x="294323" y="32385"/>
                    <a:pt x="294323" y="33338"/>
                  </a:cubicBezTo>
                  <a:cubicBezTo>
                    <a:pt x="294323" y="34290"/>
                    <a:pt x="293370" y="34290"/>
                    <a:pt x="293370" y="35243"/>
                  </a:cubicBezTo>
                  <a:lnTo>
                    <a:pt x="304800" y="54293"/>
                  </a:lnTo>
                  <a:lnTo>
                    <a:pt x="304800" y="54293"/>
                  </a:lnTo>
                  <a:close/>
                  <a:moveTo>
                    <a:pt x="340995" y="54293"/>
                  </a:moveTo>
                  <a:lnTo>
                    <a:pt x="331470" y="54293"/>
                  </a:lnTo>
                  <a:lnTo>
                    <a:pt x="331470" y="31433"/>
                  </a:lnTo>
                  <a:lnTo>
                    <a:pt x="318135" y="54293"/>
                  </a:lnTo>
                  <a:lnTo>
                    <a:pt x="309563" y="54293"/>
                  </a:lnTo>
                  <a:lnTo>
                    <a:pt x="309563" y="16193"/>
                  </a:lnTo>
                  <a:lnTo>
                    <a:pt x="319088" y="16193"/>
                  </a:lnTo>
                  <a:lnTo>
                    <a:pt x="319088" y="37148"/>
                  </a:lnTo>
                  <a:lnTo>
                    <a:pt x="331470" y="16193"/>
                  </a:lnTo>
                  <a:lnTo>
                    <a:pt x="340995" y="16193"/>
                  </a:lnTo>
                  <a:lnTo>
                    <a:pt x="340995" y="54293"/>
                  </a:lnTo>
                  <a:lnTo>
                    <a:pt x="340995" y="54293"/>
                  </a:lnTo>
                  <a:close/>
                  <a:moveTo>
                    <a:pt x="381000" y="54293"/>
                  </a:moveTo>
                  <a:lnTo>
                    <a:pt x="371475" y="54293"/>
                  </a:lnTo>
                  <a:lnTo>
                    <a:pt x="371475" y="31433"/>
                  </a:lnTo>
                  <a:lnTo>
                    <a:pt x="358140" y="54293"/>
                  </a:lnTo>
                  <a:lnTo>
                    <a:pt x="349567" y="54293"/>
                  </a:lnTo>
                  <a:lnTo>
                    <a:pt x="349567" y="16193"/>
                  </a:lnTo>
                  <a:lnTo>
                    <a:pt x="359092" y="16193"/>
                  </a:lnTo>
                  <a:lnTo>
                    <a:pt x="359092" y="37148"/>
                  </a:lnTo>
                  <a:lnTo>
                    <a:pt x="371475" y="16193"/>
                  </a:lnTo>
                  <a:lnTo>
                    <a:pt x="381000" y="16193"/>
                  </a:lnTo>
                  <a:lnTo>
                    <a:pt x="381000" y="54293"/>
                  </a:lnTo>
                  <a:close/>
                  <a:moveTo>
                    <a:pt x="378142" y="0"/>
                  </a:moveTo>
                  <a:cubicBezTo>
                    <a:pt x="378142" y="3810"/>
                    <a:pt x="377190" y="6668"/>
                    <a:pt x="375285" y="8573"/>
                  </a:cubicBezTo>
                  <a:cubicBezTo>
                    <a:pt x="373380" y="10478"/>
                    <a:pt x="370523" y="12383"/>
                    <a:pt x="365760" y="12383"/>
                  </a:cubicBezTo>
                  <a:cubicBezTo>
                    <a:pt x="361950" y="12383"/>
                    <a:pt x="359092" y="11430"/>
                    <a:pt x="357188" y="8573"/>
                  </a:cubicBezTo>
                  <a:cubicBezTo>
                    <a:pt x="355283" y="6668"/>
                    <a:pt x="354330" y="2858"/>
                    <a:pt x="354330" y="0"/>
                  </a:cubicBezTo>
                  <a:lnTo>
                    <a:pt x="361950" y="0"/>
                  </a:lnTo>
                  <a:cubicBezTo>
                    <a:pt x="361950" y="1905"/>
                    <a:pt x="361950" y="3810"/>
                    <a:pt x="362903" y="4763"/>
                  </a:cubicBezTo>
                  <a:cubicBezTo>
                    <a:pt x="363855" y="5715"/>
                    <a:pt x="364808" y="6668"/>
                    <a:pt x="366713" y="6668"/>
                  </a:cubicBezTo>
                  <a:cubicBezTo>
                    <a:pt x="368617" y="6668"/>
                    <a:pt x="369570" y="5715"/>
                    <a:pt x="370523" y="4763"/>
                  </a:cubicBezTo>
                  <a:cubicBezTo>
                    <a:pt x="371475" y="3810"/>
                    <a:pt x="371475" y="1905"/>
                    <a:pt x="371475" y="0"/>
                  </a:cubicBezTo>
                  <a:lnTo>
                    <a:pt x="378142" y="0"/>
                  </a:lnTo>
                  <a:lnTo>
                    <a:pt x="378142" y="0"/>
                  </a:lnTo>
                  <a:close/>
                  <a:moveTo>
                    <a:pt x="440055" y="14288"/>
                  </a:moveTo>
                  <a:lnTo>
                    <a:pt x="421005" y="14288"/>
                  </a:lnTo>
                  <a:lnTo>
                    <a:pt x="421005" y="55245"/>
                  </a:lnTo>
                  <a:lnTo>
                    <a:pt x="410528" y="55245"/>
                  </a:lnTo>
                  <a:lnTo>
                    <a:pt x="410528" y="4763"/>
                  </a:lnTo>
                  <a:lnTo>
                    <a:pt x="440055" y="4763"/>
                  </a:lnTo>
                  <a:lnTo>
                    <a:pt x="440055" y="14288"/>
                  </a:lnTo>
                  <a:lnTo>
                    <a:pt x="440055" y="14288"/>
                  </a:lnTo>
                  <a:close/>
                  <a:moveTo>
                    <a:pt x="477203" y="36195"/>
                  </a:moveTo>
                  <a:cubicBezTo>
                    <a:pt x="477203" y="42863"/>
                    <a:pt x="475298" y="47625"/>
                    <a:pt x="472440" y="50483"/>
                  </a:cubicBezTo>
                  <a:cubicBezTo>
                    <a:pt x="469583" y="54293"/>
                    <a:pt x="465773" y="56198"/>
                    <a:pt x="460058" y="56198"/>
                  </a:cubicBezTo>
                  <a:cubicBezTo>
                    <a:pt x="454342" y="56198"/>
                    <a:pt x="450533" y="54293"/>
                    <a:pt x="447675" y="50483"/>
                  </a:cubicBezTo>
                  <a:cubicBezTo>
                    <a:pt x="444817" y="46673"/>
                    <a:pt x="442913" y="41910"/>
                    <a:pt x="442913" y="36195"/>
                  </a:cubicBezTo>
                  <a:cubicBezTo>
                    <a:pt x="442913" y="29527"/>
                    <a:pt x="444817" y="24765"/>
                    <a:pt x="447675" y="20955"/>
                  </a:cubicBezTo>
                  <a:cubicBezTo>
                    <a:pt x="450533" y="17145"/>
                    <a:pt x="454342" y="15240"/>
                    <a:pt x="460058" y="15240"/>
                  </a:cubicBezTo>
                  <a:cubicBezTo>
                    <a:pt x="465773" y="15240"/>
                    <a:pt x="469583" y="17145"/>
                    <a:pt x="472440" y="20955"/>
                  </a:cubicBezTo>
                  <a:cubicBezTo>
                    <a:pt x="475298" y="24765"/>
                    <a:pt x="477203" y="29527"/>
                    <a:pt x="477203" y="36195"/>
                  </a:cubicBezTo>
                  <a:close/>
                  <a:moveTo>
                    <a:pt x="464820" y="44768"/>
                  </a:moveTo>
                  <a:cubicBezTo>
                    <a:pt x="465773" y="43815"/>
                    <a:pt x="465773" y="42863"/>
                    <a:pt x="466725" y="40958"/>
                  </a:cubicBezTo>
                  <a:cubicBezTo>
                    <a:pt x="466725" y="40005"/>
                    <a:pt x="467678" y="38100"/>
                    <a:pt x="467678" y="35243"/>
                  </a:cubicBezTo>
                  <a:cubicBezTo>
                    <a:pt x="467678" y="33338"/>
                    <a:pt x="467678" y="31433"/>
                    <a:pt x="466725" y="29527"/>
                  </a:cubicBezTo>
                  <a:cubicBezTo>
                    <a:pt x="466725" y="27623"/>
                    <a:pt x="465773" y="26670"/>
                    <a:pt x="465773" y="25718"/>
                  </a:cubicBezTo>
                  <a:cubicBezTo>
                    <a:pt x="464820" y="24765"/>
                    <a:pt x="464820" y="23813"/>
                    <a:pt x="463867" y="23813"/>
                  </a:cubicBezTo>
                  <a:cubicBezTo>
                    <a:pt x="462915" y="23813"/>
                    <a:pt x="461963" y="22860"/>
                    <a:pt x="461010" y="22860"/>
                  </a:cubicBezTo>
                  <a:cubicBezTo>
                    <a:pt x="460058" y="22860"/>
                    <a:pt x="459105" y="22860"/>
                    <a:pt x="458153" y="22860"/>
                  </a:cubicBezTo>
                  <a:cubicBezTo>
                    <a:pt x="457200" y="22860"/>
                    <a:pt x="456248" y="23813"/>
                    <a:pt x="456248" y="24765"/>
                  </a:cubicBezTo>
                  <a:cubicBezTo>
                    <a:pt x="455295" y="25718"/>
                    <a:pt x="455295" y="26670"/>
                    <a:pt x="454342" y="28575"/>
                  </a:cubicBezTo>
                  <a:cubicBezTo>
                    <a:pt x="454342" y="30480"/>
                    <a:pt x="453390" y="32385"/>
                    <a:pt x="453390" y="34290"/>
                  </a:cubicBezTo>
                  <a:cubicBezTo>
                    <a:pt x="453390" y="36195"/>
                    <a:pt x="453390" y="38100"/>
                    <a:pt x="453390" y="40005"/>
                  </a:cubicBezTo>
                  <a:cubicBezTo>
                    <a:pt x="453390" y="41910"/>
                    <a:pt x="454342" y="42863"/>
                    <a:pt x="454342" y="43815"/>
                  </a:cubicBezTo>
                  <a:cubicBezTo>
                    <a:pt x="455295" y="44768"/>
                    <a:pt x="455295" y="45720"/>
                    <a:pt x="456248" y="45720"/>
                  </a:cubicBezTo>
                  <a:cubicBezTo>
                    <a:pt x="457200" y="45720"/>
                    <a:pt x="458153" y="46673"/>
                    <a:pt x="459105" y="46673"/>
                  </a:cubicBezTo>
                  <a:cubicBezTo>
                    <a:pt x="460058" y="46673"/>
                    <a:pt x="461010" y="46673"/>
                    <a:pt x="461963" y="45720"/>
                  </a:cubicBezTo>
                  <a:cubicBezTo>
                    <a:pt x="463867" y="46673"/>
                    <a:pt x="464820" y="45720"/>
                    <a:pt x="464820" y="44768"/>
                  </a:cubicBezTo>
                  <a:lnTo>
                    <a:pt x="464820" y="44768"/>
                  </a:lnTo>
                  <a:close/>
                  <a:moveTo>
                    <a:pt x="500063" y="56198"/>
                  </a:moveTo>
                  <a:cubicBezTo>
                    <a:pt x="497205" y="56198"/>
                    <a:pt x="495300" y="56198"/>
                    <a:pt x="492442" y="55245"/>
                  </a:cubicBezTo>
                  <a:cubicBezTo>
                    <a:pt x="490538" y="54293"/>
                    <a:pt x="488633" y="53340"/>
                    <a:pt x="486728" y="51435"/>
                  </a:cubicBezTo>
                  <a:cubicBezTo>
                    <a:pt x="484823" y="49530"/>
                    <a:pt x="483870" y="47625"/>
                    <a:pt x="482917" y="44768"/>
                  </a:cubicBezTo>
                  <a:cubicBezTo>
                    <a:pt x="481965" y="41910"/>
                    <a:pt x="481965" y="39052"/>
                    <a:pt x="481965" y="36195"/>
                  </a:cubicBezTo>
                  <a:cubicBezTo>
                    <a:pt x="481965" y="32385"/>
                    <a:pt x="482917" y="29527"/>
                    <a:pt x="483870" y="26670"/>
                  </a:cubicBezTo>
                  <a:cubicBezTo>
                    <a:pt x="484823" y="23813"/>
                    <a:pt x="485775" y="21908"/>
                    <a:pt x="487680" y="20002"/>
                  </a:cubicBezTo>
                  <a:cubicBezTo>
                    <a:pt x="489585" y="18098"/>
                    <a:pt x="491490" y="17145"/>
                    <a:pt x="493395" y="16193"/>
                  </a:cubicBezTo>
                  <a:cubicBezTo>
                    <a:pt x="495300" y="15240"/>
                    <a:pt x="498158" y="15240"/>
                    <a:pt x="500063" y="15240"/>
                  </a:cubicBezTo>
                  <a:cubicBezTo>
                    <a:pt x="501967" y="15240"/>
                    <a:pt x="503873" y="15240"/>
                    <a:pt x="505778" y="16193"/>
                  </a:cubicBezTo>
                  <a:cubicBezTo>
                    <a:pt x="507683" y="17145"/>
                    <a:pt x="509588" y="17145"/>
                    <a:pt x="510540" y="18098"/>
                  </a:cubicBezTo>
                  <a:lnTo>
                    <a:pt x="510540" y="28575"/>
                  </a:lnTo>
                  <a:lnTo>
                    <a:pt x="509588" y="28575"/>
                  </a:lnTo>
                  <a:cubicBezTo>
                    <a:pt x="509588" y="28575"/>
                    <a:pt x="508635" y="27623"/>
                    <a:pt x="508635" y="27623"/>
                  </a:cubicBezTo>
                  <a:cubicBezTo>
                    <a:pt x="507683" y="26670"/>
                    <a:pt x="507683" y="26670"/>
                    <a:pt x="506730" y="25718"/>
                  </a:cubicBezTo>
                  <a:cubicBezTo>
                    <a:pt x="505778" y="24765"/>
                    <a:pt x="504825" y="24765"/>
                    <a:pt x="503873" y="24765"/>
                  </a:cubicBezTo>
                  <a:cubicBezTo>
                    <a:pt x="502920" y="24765"/>
                    <a:pt x="501967" y="23813"/>
                    <a:pt x="501015" y="23813"/>
                  </a:cubicBezTo>
                  <a:cubicBezTo>
                    <a:pt x="498158" y="23813"/>
                    <a:pt x="496253" y="24765"/>
                    <a:pt x="495300" y="26670"/>
                  </a:cubicBezTo>
                  <a:cubicBezTo>
                    <a:pt x="494348" y="28575"/>
                    <a:pt x="493395" y="31433"/>
                    <a:pt x="493395" y="35243"/>
                  </a:cubicBezTo>
                  <a:cubicBezTo>
                    <a:pt x="493395" y="39052"/>
                    <a:pt x="494348" y="41910"/>
                    <a:pt x="495300" y="43815"/>
                  </a:cubicBezTo>
                  <a:cubicBezTo>
                    <a:pt x="497205" y="45720"/>
                    <a:pt x="499110" y="46673"/>
                    <a:pt x="501015" y="46673"/>
                  </a:cubicBezTo>
                  <a:cubicBezTo>
                    <a:pt x="501967" y="46673"/>
                    <a:pt x="502920" y="46673"/>
                    <a:pt x="504825" y="45720"/>
                  </a:cubicBezTo>
                  <a:cubicBezTo>
                    <a:pt x="505778" y="45720"/>
                    <a:pt x="506730" y="44768"/>
                    <a:pt x="507683" y="44768"/>
                  </a:cubicBezTo>
                  <a:cubicBezTo>
                    <a:pt x="508635" y="44768"/>
                    <a:pt x="508635" y="43815"/>
                    <a:pt x="509588" y="43815"/>
                  </a:cubicBezTo>
                  <a:cubicBezTo>
                    <a:pt x="510540" y="42863"/>
                    <a:pt x="510540" y="42863"/>
                    <a:pt x="510540" y="41910"/>
                  </a:cubicBezTo>
                  <a:lnTo>
                    <a:pt x="511492" y="41910"/>
                  </a:lnTo>
                  <a:lnTo>
                    <a:pt x="511492" y="52388"/>
                  </a:lnTo>
                  <a:cubicBezTo>
                    <a:pt x="509588" y="53340"/>
                    <a:pt x="508635" y="54293"/>
                    <a:pt x="506730" y="54293"/>
                  </a:cubicBezTo>
                  <a:cubicBezTo>
                    <a:pt x="503873" y="55245"/>
                    <a:pt x="501967" y="56198"/>
                    <a:pt x="500063" y="56198"/>
                  </a:cubicBezTo>
                  <a:lnTo>
                    <a:pt x="500063" y="56198"/>
                  </a:lnTo>
                  <a:close/>
                  <a:moveTo>
                    <a:pt x="531495" y="40958"/>
                  </a:moveTo>
                  <a:lnTo>
                    <a:pt x="538163" y="16193"/>
                  </a:lnTo>
                  <a:lnTo>
                    <a:pt x="548640" y="16193"/>
                  </a:lnTo>
                  <a:lnTo>
                    <a:pt x="531495" y="67627"/>
                  </a:lnTo>
                  <a:lnTo>
                    <a:pt x="521017" y="67627"/>
                  </a:lnTo>
                  <a:lnTo>
                    <a:pt x="525780" y="53340"/>
                  </a:lnTo>
                  <a:lnTo>
                    <a:pt x="513398" y="15240"/>
                  </a:lnTo>
                  <a:lnTo>
                    <a:pt x="523875" y="15240"/>
                  </a:lnTo>
                  <a:lnTo>
                    <a:pt x="531495" y="40958"/>
                  </a:lnTo>
                  <a:close/>
                  <a:moveTo>
                    <a:pt x="586740" y="63818"/>
                  </a:moveTo>
                  <a:lnTo>
                    <a:pt x="578168" y="63818"/>
                  </a:lnTo>
                  <a:lnTo>
                    <a:pt x="578168" y="54293"/>
                  </a:lnTo>
                  <a:lnTo>
                    <a:pt x="560070" y="54293"/>
                  </a:lnTo>
                  <a:lnTo>
                    <a:pt x="560070" y="63818"/>
                  </a:lnTo>
                  <a:lnTo>
                    <a:pt x="551498" y="63818"/>
                  </a:lnTo>
                  <a:lnTo>
                    <a:pt x="551498" y="46673"/>
                  </a:lnTo>
                  <a:lnTo>
                    <a:pt x="554355" y="46673"/>
                  </a:lnTo>
                  <a:cubicBezTo>
                    <a:pt x="555308" y="42863"/>
                    <a:pt x="557213" y="39052"/>
                    <a:pt x="557213" y="33338"/>
                  </a:cubicBezTo>
                  <a:cubicBezTo>
                    <a:pt x="558165" y="28575"/>
                    <a:pt x="558165" y="22860"/>
                    <a:pt x="558165" y="17145"/>
                  </a:cubicBezTo>
                  <a:lnTo>
                    <a:pt x="583883" y="17145"/>
                  </a:lnTo>
                  <a:lnTo>
                    <a:pt x="583883" y="46673"/>
                  </a:lnTo>
                  <a:lnTo>
                    <a:pt x="586740" y="46673"/>
                  </a:lnTo>
                  <a:lnTo>
                    <a:pt x="586740" y="63818"/>
                  </a:lnTo>
                  <a:lnTo>
                    <a:pt x="586740" y="63818"/>
                  </a:lnTo>
                  <a:close/>
                  <a:moveTo>
                    <a:pt x="573405" y="46673"/>
                  </a:moveTo>
                  <a:lnTo>
                    <a:pt x="573405" y="25718"/>
                  </a:lnTo>
                  <a:lnTo>
                    <a:pt x="566738" y="25718"/>
                  </a:lnTo>
                  <a:cubicBezTo>
                    <a:pt x="566738" y="29527"/>
                    <a:pt x="565785" y="33338"/>
                    <a:pt x="564833" y="37148"/>
                  </a:cubicBezTo>
                  <a:cubicBezTo>
                    <a:pt x="563880" y="40958"/>
                    <a:pt x="562928" y="43815"/>
                    <a:pt x="561975" y="46673"/>
                  </a:cubicBezTo>
                  <a:lnTo>
                    <a:pt x="573405" y="46673"/>
                  </a:lnTo>
                  <a:lnTo>
                    <a:pt x="573405" y="46673"/>
                  </a:lnTo>
                  <a:close/>
                  <a:moveTo>
                    <a:pt x="611505" y="44768"/>
                  </a:moveTo>
                  <a:lnTo>
                    <a:pt x="611505" y="37148"/>
                  </a:lnTo>
                  <a:cubicBezTo>
                    <a:pt x="610553" y="37148"/>
                    <a:pt x="608648" y="37148"/>
                    <a:pt x="606743" y="38100"/>
                  </a:cubicBezTo>
                  <a:cubicBezTo>
                    <a:pt x="604838" y="38100"/>
                    <a:pt x="603885" y="39052"/>
                    <a:pt x="602933" y="39052"/>
                  </a:cubicBezTo>
                  <a:cubicBezTo>
                    <a:pt x="601980" y="39052"/>
                    <a:pt x="601028" y="40005"/>
                    <a:pt x="601028" y="40958"/>
                  </a:cubicBezTo>
                  <a:cubicBezTo>
                    <a:pt x="600075" y="41910"/>
                    <a:pt x="600075" y="42863"/>
                    <a:pt x="600075" y="43815"/>
                  </a:cubicBezTo>
                  <a:cubicBezTo>
                    <a:pt x="600075" y="44768"/>
                    <a:pt x="600075" y="44768"/>
                    <a:pt x="600075" y="45720"/>
                  </a:cubicBezTo>
                  <a:cubicBezTo>
                    <a:pt x="600075" y="46673"/>
                    <a:pt x="600075" y="46673"/>
                    <a:pt x="601028" y="46673"/>
                  </a:cubicBezTo>
                  <a:cubicBezTo>
                    <a:pt x="601028" y="46673"/>
                    <a:pt x="601980" y="47625"/>
                    <a:pt x="602933" y="47625"/>
                  </a:cubicBezTo>
                  <a:cubicBezTo>
                    <a:pt x="603885" y="47625"/>
                    <a:pt x="604838" y="47625"/>
                    <a:pt x="605790" y="47625"/>
                  </a:cubicBezTo>
                  <a:cubicBezTo>
                    <a:pt x="606743" y="47625"/>
                    <a:pt x="607695" y="47625"/>
                    <a:pt x="608648" y="46673"/>
                  </a:cubicBezTo>
                  <a:cubicBezTo>
                    <a:pt x="609600" y="46673"/>
                    <a:pt x="610553" y="45720"/>
                    <a:pt x="611505" y="44768"/>
                  </a:cubicBezTo>
                  <a:close/>
                  <a:moveTo>
                    <a:pt x="611505" y="50483"/>
                  </a:moveTo>
                  <a:cubicBezTo>
                    <a:pt x="610553" y="51435"/>
                    <a:pt x="610553" y="51435"/>
                    <a:pt x="609600" y="52388"/>
                  </a:cubicBezTo>
                  <a:cubicBezTo>
                    <a:pt x="608648" y="53340"/>
                    <a:pt x="607695" y="53340"/>
                    <a:pt x="607695" y="54293"/>
                  </a:cubicBezTo>
                  <a:cubicBezTo>
                    <a:pt x="606743" y="55245"/>
                    <a:pt x="605790" y="55245"/>
                    <a:pt x="604838" y="55245"/>
                  </a:cubicBezTo>
                  <a:cubicBezTo>
                    <a:pt x="603885" y="55245"/>
                    <a:pt x="602933" y="55245"/>
                    <a:pt x="601028" y="55245"/>
                  </a:cubicBezTo>
                  <a:cubicBezTo>
                    <a:pt x="598170" y="55245"/>
                    <a:pt x="595313" y="54293"/>
                    <a:pt x="593408" y="51435"/>
                  </a:cubicBezTo>
                  <a:cubicBezTo>
                    <a:pt x="591503" y="49530"/>
                    <a:pt x="590550" y="46673"/>
                    <a:pt x="590550" y="42863"/>
                  </a:cubicBezTo>
                  <a:cubicBezTo>
                    <a:pt x="590550" y="40005"/>
                    <a:pt x="591503" y="38100"/>
                    <a:pt x="592455" y="36195"/>
                  </a:cubicBezTo>
                  <a:cubicBezTo>
                    <a:pt x="593408" y="34290"/>
                    <a:pt x="595313" y="33338"/>
                    <a:pt x="596265" y="32385"/>
                  </a:cubicBezTo>
                  <a:cubicBezTo>
                    <a:pt x="598170" y="31433"/>
                    <a:pt x="600075" y="30480"/>
                    <a:pt x="602933" y="30480"/>
                  </a:cubicBezTo>
                  <a:cubicBezTo>
                    <a:pt x="605790" y="30480"/>
                    <a:pt x="608648" y="29527"/>
                    <a:pt x="611505" y="29527"/>
                  </a:cubicBezTo>
                  <a:lnTo>
                    <a:pt x="611505" y="29527"/>
                  </a:lnTo>
                  <a:cubicBezTo>
                    <a:pt x="611505" y="27623"/>
                    <a:pt x="610553" y="25718"/>
                    <a:pt x="609600" y="24765"/>
                  </a:cubicBezTo>
                  <a:cubicBezTo>
                    <a:pt x="608648" y="23813"/>
                    <a:pt x="605790" y="23813"/>
                    <a:pt x="603885" y="23813"/>
                  </a:cubicBezTo>
                  <a:cubicBezTo>
                    <a:pt x="601980" y="23813"/>
                    <a:pt x="600075" y="23813"/>
                    <a:pt x="599123" y="24765"/>
                  </a:cubicBezTo>
                  <a:cubicBezTo>
                    <a:pt x="597218" y="25718"/>
                    <a:pt x="596265" y="25718"/>
                    <a:pt x="595313" y="26670"/>
                  </a:cubicBezTo>
                  <a:lnTo>
                    <a:pt x="594360" y="26670"/>
                  </a:lnTo>
                  <a:lnTo>
                    <a:pt x="594360" y="17145"/>
                  </a:lnTo>
                  <a:cubicBezTo>
                    <a:pt x="595313" y="17145"/>
                    <a:pt x="597218" y="16193"/>
                    <a:pt x="599123" y="16193"/>
                  </a:cubicBezTo>
                  <a:cubicBezTo>
                    <a:pt x="601028" y="16193"/>
                    <a:pt x="603885" y="15240"/>
                    <a:pt x="605790" y="15240"/>
                  </a:cubicBezTo>
                  <a:cubicBezTo>
                    <a:pt x="611505" y="15240"/>
                    <a:pt x="615315" y="16193"/>
                    <a:pt x="618173" y="18098"/>
                  </a:cubicBezTo>
                  <a:cubicBezTo>
                    <a:pt x="621030" y="20002"/>
                    <a:pt x="621983" y="23813"/>
                    <a:pt x="621983" y="28575"/>
                  </a:cubicBezTo>
                  <a:lnTo>
                    <a:pt x="621983" y="54293"/>
                  </a:lnTo>
                  <a:lnTo>
                    <a:pt x="612458" y="54293"/>
                  </a:lnTo>
                  <a:lnTo>
                    <a:pt x="612458" y="50483"/>
                  </a:lnTo>
                  <a:close/>
                  <a:moveTo>
                    <a:pt x="662940" y="35243"/>
                  </a:moveTo>
                  <a:cubicBezTo>
                    <a:pt x="662940" y="38100"/>
                    <a:pt x="662940" y="40958"/>
                    <a:pt x="661988" y="43815"/>
                  </a:cubicBezTo>
                  <a:cubicBezTo>
                    <a:pt x="661035" y="46673"/>
                    <a:pt x="660083" y="48577"/>
                    <a:pt x="659130" y="50483"/>
                  </a:cubicBezTo>
                  <a:cubicBezTo>
                    <a:pt x="658178" y="52388"/>
                    <a:pt x="656273" y="53340"/>
                    <a:pt x="654368" y="54293"/>
                  </a:cubicBezTo>
                  <a:cubicBezTo>
                    <a:pt x="652463" y="55245"/>
                    <a:pt x="650558" y="55245"/>
                    <a:pt x="648653" y="55245"/>
                  </a:cubicBezTo>
                  <a:cubicBezTo>
                    <a:pt x="646748" y="55245"/>
                    <a:pt x="645795" y="55245"/>
                    <a:pt x="643890" y="54293"/>
                  </a:cubicBezTo>
                  <a:cubicBezTo>
                    <a:pt x="642938" y="54293"/>
                    <a:pt x="641033" y="53340"/>
                    <a:pt x="640080" y="52388"/>
                  </a:cubicBezTo>
                  <a:lnTo>
                    <a:pt x="640080" y="68580"/>
                  </a:lnTo>
                  <a:lnTo>
                    <a:pt x="630555" y="68580"/>
                  </a:lnTo>
                  <a:lnTo>
                    <a:pt x="630555" y="17145"/>
                  </a:lnTo>
                  <a:lnTo>
                    <a:pt x="640080" y="17145"/>
                  </a:lnTo>
                  <a:lnTo>
                    <a:pt x="640080" y="20955"/>
                  </a:lnTo>
                  <a:cubicBezTo>
                    <a:pt x="641985" y="19050"/>
                    <a:pt x="642938" y="18098"/>
                    <a:pt x="644843" y="17145"/>
                  </a:cubicBezTo>
                  <a:cubicBezTo>
                    <a:pt x="646748" y="16193"/>
                    <a:pt x="648653" y="16193"/>
                    <a:pt x="650558" y="16193"/>
                  </a:cubicBezTo>
                  <a:cubicBezTo>
                    <a:pt x="654368" y="16193"/>
                    <a:pt x="657225" y="18098"/>
                    <a:pt x="659130" y="20955"/>
                  </a:cubicBezTo>
                  <a:cubicBezTo>
                    <a:pt x="661988" y="24765"/>
                    <a:pt x="662940" y="29527"/>
                    <a:pt x="662940" y="35243"/>
                  </a:cubicBezTo>
                  <a:lnTo>
                    <a:pt x="662940" y="35243"/>
                  </a:lnTo>
                  <a:close/>
                  <a:moveTo>
                    <a:pt x="652463" y="35243"/>
                  </a:moveTo>
                  <a:cubicBezTo>
                    <a:pt x="652463" y="31433"/>
                    <a:pt x="651510" y="28575"/>
                    <a:pt x="650558" y="27623"/>
                  </a:cubicBezTo>
                  <a:cubicBezTo>
                    <a:pt x="649605" y="25718"/>
                    <a:pt x="647700" y="24765"/>
                    <a:pt x="645795" y="24765"/>
                  </a:cubicBezTo>
                  <a:cubicBezTo>
                    <a:pt x="644843" y="24765"/>
                    <a:pt x="643890" y="24765"/>
                    <a:pt x="642938" y="25718"/>
                  </a:cubicBezTo>
                  <a:cubicBezTo>
                    <a:pt x="641985" y="25718"/>
                    <a:pt x="641033" y="26670"/>
                    <a:pt x="640080" y="27623"/>
                  </a:cubicBezTo>
                  <a:lnTo>
                    <a:pt x="640080" y="46673"/>
                  </a:lnTo>
                  <a:cubicBezTo>
                    <a:pt x="641033" y="46673"/>
                    <a:pt x="641033" y="47625"/>
                    <a:pt x="641985" y="47625"/>
                  </a:cubicBezTo>
                  <a:cubicBezTo>
                    <a:pt x="642938" y="47625"/>
                    <a:pt x="643890" y="47625"/>
                    <a:pt x="643890" y="47625"/>
                  </a:cubicBezTo>
                  <a:cubicBezTo>
                    <a:pt x="646748" y="47625"/>
                    <a:pt x="648653" y="46673"/>
                    <a:pt x="649605" y="44768"/>
                  </a:cubicBezTo>
                  <a:cubicBezTo>
                    <a:pt x="651510" y="41910"/>
                    <a:pt x="652463" y="39052"/>
                    <a:pt x="652463" y="35243"/>
                  </a:cubicBezTo>
                  <a:lnTo>
                    <a:pt x="652463" y="35243"/>
                  </a:lnTo>
                  <a:close/>
                  <a:moveTo>
                    <a:pt x="685800" y="56198"/>
                  </a:moveTo>
                  <a:cubicBezTo>
                    <a:pt x="682943" y="56198"/>
                    <a:pt x="681038" y="56198"/>
                    <a:pt x="678180" y="55245"/>
                  </a:cubicBezTo>
                  <a:cubicBezTo>
                    <a:pt x="676275" y="54293"/>
                    <a:pt x="674370" y="53340"/>
                    <a:pt x="672465" y="51435"/>
                  </a:cubicBezTo>
                  <a:cubicBezTo>
                    <a:pt x="670560" y="49530"/>
                    <a:pt x="669608" y="47625"/>
                    <a:pt x="668655" y="44768"/>
                  </a:cubicBezTo>
                  <a:cubicBezTo>
                    <a:pt x="667703" y="41910"/>
                    <a:pt x="667703" y="39052"/>
                    <a:pt x="667703" y="36195"/>
                  </a:cubicBezTo>
                  <a:cubicBezTo>
                    <a:pt x="667703" y="32385"/>
                    <a:pt x="667703" y="29527"/>
                    <a:pt x="669608" y="26670"/>
                  </a:cubicBezTo>
                  <a:cubicBezTo>
                    <a:pt x="670560" y="23813"/>
                    <a:pt x="671513" y="21908"/>
                    <a:pt x="673418" y="20002"/>
                  </a:cubicBezTo>
                  <a:cubicBezTo>
                    <a:pt x="675323" y="18098"/>
                    <a:pt x="677228" y="17145"/>
                    <a:pt x="679133" y="16193"/>
                  </a:cubicBezTo>
                  <a:cubicBezTo>
                    <a:pt x="681038" y="15240"/>
                    <a:pt x="683895" y="15240"/>
                    <a:pt x="685800" y="15240"/>
                  </a:cubicBezTo>
                  <a:cubicBezTo>
                    <a:pt x="687705" y="15240"/>
                    <a:pt x="689610" y="15240"/>
                    <a:pt x="691515" y="16193"/>
                  </a:cubicBezTo>
                  <a:cubicBezTo>
                    <a:pt x="693420" y="17145"/>
                    <a:pt x="695325" y="17145"/>
                    <a:pt x="696278" y="18098"/>
                  </a:cubicBezTo>
                  <a:lnTo>
                    <a:pt x="696278" y="28575"/>
                  </a:lnTo>
                  <a:lnTo>
                    <a:pt x="695325" y="28575"/>
                  </a:lnTo>
                  <a:cubicBezTo>
                    <a:pt x="695325" y="28575"/>
                    <a:pt x="694373" y="27623"/>
                    <a:pt x="694373" y="27623"/>
                  </a:cubicBezTo>
                  <a:cubicBezTo>
                    <a:pt x="693420" y="26670"/>
                    <a:pt x="693420" y="26670"/>
                    <a:pt x="692468" y="25718"/>
                  </a:cubicBezTo>
                  <a:cubicBezTo>
                    <a:pt x="691515" y="24765"/>
                    <a:pt x="690563" y="24765"/>
                    <a:pt x="689610" y="24765"/>
                  </a:cubicBezTo>
                  <a:cubicBezTo>
                    <a:pt x="688658" y="24765"/>
                    <a:pt x="687705" y="23813"/>
                    <a:pt x="686753" y="23813"/>
                  </a:cubicBezTo>
                  <a:cubicBezTo>
                    <a:pt x="683895" y="23813"/>
                    <a:pt x="681990" y="24765"/>
                    <a:pt x="681038" y="26670"/>
                  </a:cubicBezTo>
                  <a:cubicBezTo>
                    <a:pt x="680085" y="28575"/>
                    <a:pt x="679133" y="31433"/>
                    <a:pt x="679133" y="35243"/>
                  </a:cubicBezTo>
                  <a:cubicBezTo>
                    <a:pt x="679133" y="39052"/>
                    <a:pt x="680085" y="41910"/>
                    <a:pt x="681038" y="43815"/>
                  </a:cubicBezTo>
                  <a:cubicBezTo>
                    <a:pt x="682943" y="45720"/>
                    <a:pt x="684848" y="46673"/>
                    <a:pt x="686753" y="46673"/>
                  </a:cubicBezTo>
                  <a:cubicBezTo>
                    <a:pt x="687705" y="46673"/>
                    <a:pt x="688658" y="46673"/>
                    <a:pt x="690563" y="45720"/>
                  </a:cubicBezTo>
                  <a:cubicBezTo>
                    <a:pt x="691515" y="45720"/>
                    <a:pt x="692468" y="44768"/>
                    <a:pt x="693420" y="44768"/>
                  </a:cubicBezTo>
                  <a:cubicBezTo>
                    <a:pt x="694373" y="44768"/>
                    <a:pt x="694373" y="43815"/>
                    <a:pt x="695325" y="43815"/>
                  </a:cubicBezTo>
                  <a:cubicBezTo>
                    <a:pt x="695325" y="42863"/>
                    <a:pt x="696278" y="42863"/>
                    <a:pt x="696278" y="41910"/>
                  </a:cubicBezTo>
                  <a:lnTo>
                    <a:pt x="697230" y="41910"/>
                  </a:lnTo>
                  <a:lnTo>
                    <a:pt x="697230" y="52388"/>
                  </a:lnTo>
                  <a:cubicBezTo>
                    <a:pt x="695325" y="53340"/>
                    <a:pt x="694373" y="54293"/>
                    <a:pt x="692468" y="54293"/>
                  </a:cubicBezTo>
                  <a:cubicBezTo>
                    <a:pt x="689610" y="55245"/>
                    <a:pt x="687705" y="56198"/>
                    <a:pt x="685800" y="56198"/>
                  </a:cubicBezTo>
                  <a:lnTo>
                    <a:pt x="685800" y="56198"/>
                  </a:lnTo>
                  <a:close/>
                  <a:moveTo>
                    <a:pt x="728663" y="24765"/>
                  </a:moveTo>
                  <a:lnTo>
                    <a:pt x="719138" y="24765"/>
                  </a:lnTo>
                  <a:lnTo>
                    <a:pt x="719138" y="54293"/>
                  </a:lnTo>
                  <a:lnTo>
                    <a:pt x="709613" y="54293"/>
                  </a:lnTo>
                  <a:lnTo>
                    <a:pt x="709613" y="24765"/>
                  </a:lnTo>
                  <a:lnTo>
                    <a:pt x="700088" y="24765"/>
                  </a:lnTo>
                  <a:lnTo>
                    <a:pt x="700088" y="16193"/>
                  </a:lnTo>
                  <a:lnTo>
                    <a:pt x="729615" y="16193"/>
                  </a:lnTo>
                  <a:lnTo>
                    <a:pt x="729615" y="24765"/>
                  </a:lnTo>
                  <a:lnTo>
                    <a:pt x="728663" y="24765"/>
                  </a:lnTo>
                  <a:close/>
                  <a:moveTo>
                    <a:pt x="763905" y="42863"/>
                  </a:moveTo>
                  <a:cubicBezTo>
                    <a:pt x="763905" y="44768"/>
                    <a:pt x="763905" y="46673"/>
                    <a:pt x="762953" y="47625"/>
                  </a:cubicBezTo>
                  <a:cubicBezTo>
                    <a:pt x="762000" y="48577"/>
                    <a:pt x="762000" y="50483"/>
                    <a:pt x="761048" y="51435"/>
                  </a:cubicBezTo>
                  <a:cubicBezTo>
                    <a:pt x="760095" y="52388"/>
                    <a:pt x="758190" y="53340"/>
                    <a:pt x="757238" y="54293"/>
                  </a:cubicBezTo>
                  <a:cubicBezTo>
                    <a:pt x="756285" y="54293"/>
                    <a:pt x="754380" y="55245"/>
                    <a:pt x="752475" y="55245"/>
                  </a:cubicBezTo>
                  <a:lnTo>
                    <a:pt x="733425" y="55245"/>
                  </a:lnTo>
                  <a:lnTo>
                    <a:pt x="733425" y="17145"/>
                  </a:lnTo>
                  <a:lnTo>
                    <a:pt x="751523" y="17145"/>
                  </a:lnTo>
                  <a:cubicBezTo>
                    <a:pt x="753428" y="17145"/>
                    <a:pt x="755333" y="17145"/>
                    <a:pt x="756285" y="17145"/>
                  </a:cubicBezTo>
                  <a:cubicBezTo>
                    <a:pt x="757238" y="17145"/>
                    <a:pt x="758190" y="18098"/>
                    <a:pt x="759143" y="18098"/>
                  </a:cubicBezTo>
                  <a:cubicBezTo>
                    <a:pt x="760095" y="19050"/>
                    <a:pt x="761048" y="20002"/>
                    <a:pt x="762000" y="20955"/>
                  </a:cubicBezTo>
                  <a:cubicBezTo>
                    <a:pt x="762953" y="21908"/>
                    <a:pt x="762953" y="23813"/>
                    <a:pt x="762953" y="24765"/>
                  </a:cubicBezTo>
                  <a:cubicBezTo>
                    <a:pt x="762953" y="26670"/>
                    <a:pt x="762953" y="28575"/>
                    <a:pt x="762000" y="29527"/>
                  </a:cubicBezTo>
                  <a:cubicBezTo>
                    <a:pt x="761048" y="30480"/>
                    <a:pt x="760095" y="32385"/>
                    <a:pt x="759143" y="32385"/>
                  </a:cubicBezTo>
                  <a:lnTo>
                    <a:pt x="759143" y="32385"/>
                  </a:lnTo>
                  <a:cubicBezTo>
                    <a:pt x="761048" y="33338"/>
                    <a:pt x="762000" y="34290"/>
                    <a:pt x="763905" y="35243"/>
                  </a:cubicBezTo>
                  <a:cubicBezTo>
                    <a:pt x="763905" y="39052"/>
                    <a:pt x="763905" y="40958"/>
                    <a:pt x="763905" y="42863"/>
                  </a:cubicBezTo>
                  <a:lnTo>
                    <a:pt x="763905" y="42863"/>
                  </a:lnTo>
                  <a:close/>
                  <a:moveTo>
                    <a:pt x="752475" y="28575"/>
                  </a:moveTo>
                  <a:cubicBezTo>
                    <a:pt x="752475" y="27623"/>
                    <a:pt x="752475" y="25718"/>
                    <a:pt x="751523" y="25718"/>
                  </a:cubicBezTo>
                  <a:cubicBezTo>
                    <a:pt x="750570" y="24765"/>
                    <a:pt x="749618" y="24765"/>
                    <a:pt x="748665" y="24765"/>
                  </a:cubicBezTo>
                  <a:lnTo>
                    <a:pt x="743903" y="24765"/>
                  </a:lnTo>
                  <a:lnTo>
                    <a:pt x="743903" y="32385"/>
                  </a:lnTo>
                  <a:lnTo>
                    <a:pt x="749618" y="32385"/>
                  </a:lnTo>
                  <a:cubicBezTo>
                    <a:pt x="750570" y="32385"/>
                    <a:pt x="751523" y="32385"/>
                    <a:pt x="752475" y="31433"/>
                  </a:cubicBezTo>
                  <a:cubicBezTo>
                    <a:pt x="752475" y="30480"/>
                    <a:pt x="752475" y="29527"/>
                    <a:pt x="752475" y="28575"/>
                  </a:cubicBezTo>
                  <a:lnTo>
                    <a:pt x="752475" y="28575"/>
                  </a:lnTo>
                  <a:close/>
                  <a:moveTo>
                    <a:pt x="754380" y="42863"/>
                  </a:moveTo>
                  <a:cubicBezTo>
                    <a:pt x="754380" y="40958"/>
                    <a:pt x="754380" y="40005"/>
                    <a:pt x="753428" y="39052"/>
                  </a:cubicBezTo>
                  <a:cubicBezTo>
                    <a:pt x="752475" y="38100"/>
                    <a:pt x="751523" y="38100"/>
                    <a:pt x="749618" y="38100"/>
                  </a:cubicBezTo>
                  <a:lnTo>
                    <a:pt x="742950" y="38100"/>
                  </a:lnTo>
                  <a:lnTo>
                    <a:pt x="742950" y="46673"/>
                  </a:lnTo>
                  <a:lnTo>
                    <a:pt x="749618" y="46673"/>
                  </a:lnTo>
                  <a:cubicBezTo>
                    <a:pt x="750570" y="46673"/>
                    <a:pt x="752475" y="46673"/>
                    <a:pt x="752475" y="45720"/>
                  </a:cubicBezTo>
                  <a:cubicBezTo>
                    <a:pt x="753428" y="45720"/>
                    <a:pt x="754380" y="43815"/>
                    <a:pt x="754380" y="42863"/>
                  </a:cubicBezTo>
                  <a:lnTo>
                    <a:pt x="754380" y="42863"/>
                  </a:lnTo>
                  <a:close/>
                  <a:moveTo>
                    <a:pt x="802005" y="38100"/>
                  </a:moveTo>
                  <a:lnTo>
                    <a:pt x="779145" y="38100"/>
                  </a:lnTo>
                  <a:cubicBezTo>
                    <a:pt x="779145" y="40958"/>
                    <a:pt x="780097" y="43815"/>
                    <a:pt x="782003" y="44768"/>
                  </a:cubicBezTo>
                  <a:cubicBezTo>
                    <a:pt x="783908" y="46673"/>
                    <a:pt x="785813" y="46673"/>
                    <a:pt x="789622" y="46673"/>
                  </a:cubicBezTo>
                  <a:cubicBezTo>
                    <a:pt x="791528" y="46673"/>
                    <a:pt x="793433" y="46673"/>
                    <a:pt x="795338" y="45720"/>
                  </a:cubicBezTo>
                  <a:cubicBezTo>
                    <a:pt x="797243" y="44768"/>
                    <a:pt x="799147" y="43815"/>
                    <a:pt x="800100" y="42863"/>
                  </a:cubicBezTo>
                  <a:lnTo>
                    <a:pt x="801053" y="42863"/>
                  </a:lnTo>
                  <a:lnTo>
                    <a:pt x="801053" y="52388"/>
                  </a:lnTo>
                  <a:cubicBezTo>
                    <a:pt x="799147" y="53340"/>
                    <a:pt x="796290" y="54293"/>
                    <a:pt x="794385" y="55245"/>
                  </a:cubicBezTo>
                  <a:cubicBezTo>
                    <a:pt x="792480" y="56198"/>
                    <a:pt x="790575" y="56198"/>
                    <a:pt x="787718" y="56198"/>
                  </a:cubicBezTo>
                  <a:cubicBezTo>
                    <a:pt x="782003" y="56198"/>
                    <a:pt x="777240" y="54293"/>
                    <a:pt x="773430" y="51435"/>
                  </a:cubicBezTo>
                  <a:cubicBezTo>
                    <a:pt x="770572" y="47625"/>
                    <a:pt x="768668" y="42863"/>
                    <a:pt x="768668" y="37148"/>
                  </a:cubicBezTo>
                  <a:cubicBezTo>
                    <a:pt x="768668" y="30480"/>
                    <a:pt x="770572" y="25718"/>
                    <a:pt x="773430" y="21908"/>
                  </a:cubicBezTo>
                  <a:cubicBezTo>
                    <a:pt x="776288" y="18098"/>
                    <a:pt x="781050" y="16193"/>
                    <a:pt x="785813" y="16193"/>
                  </a:cubicBezTo>
                  <a:cubicBezTo>
                    <a:pt x="790575" y="16193"/>
                    <a:pt x="794385" y="18098"/>
                    <a:pt x="797243" y="20955"/>
                  </a:cubicBezTo>
                  <a:cubicBezTo>
                    <a:pt x="800100" y="23813"/>
                    <a:pt x="801053" y="28575"/>
                    <a:pt x="801053" y="34290"/>
                  </a:cubicBezTo>
                  <a:lnTo>
                    <a:pt x="801053" y="38100"/>
                  </a:lnTo>
                  <a:close/>
                  <a:moveTo>
                    <a:pt x="791528" y="30480"/>
                  </a:moveTo>
                  <a:cubicBezTo>
                    <a:pt x="791528" y="27623"/>
                    <a:pt x="790575" y="25718"/>
                    <a:pt x="789622" y="24765"/>
                  </a:cubicBezTo>
                  <a:cubicBezTo>
                    <a:pt x="788670" y="23813"/>
                    <a:pt x="786765" y="22860"/>
                    <a:pt x="784860" y="22860"/>
                  </a:cubicBezTo>
                  <a:cubicBezTo>
                    <a:pt x="782955" y="22860"/>
                    <a:pt x="781050" y="23813"/>
                    <a:pt x="780097" y="24765"/>
                  </a:cubicBezTo>
                  <a:cubicBezTo>
                    <a:pt x="779145" y="25718"/>
                    <a:pt x="778193" y="27623"/>
                    <a:pt x="778193" y="30480"/>
                  </a:cubicBezTo>
                  <a:lnTo>
                    <a:pt x="791528" y="30480"/>
                  </a:lnTo>
                  <a:lnTo>
                    <a:pt x="791528" y="30480"/>
                  </a:lnTo>
                  <a:close/>
                  <a:moveTo>
                    <a:pt x="840105" y="54293"/>
                  </a:moveTo>
                  <a:lnTo>
                    <a:pt x="830580" y="54293"/>
                  </a:lnTo>
                  <a:lnTo>
                    <a:pt x="830580" y="38100"/>
                  </a:lnTo>
                  <a:lnTo>
                    <a:pt x="819150" y="38100"/>
                  </a:lnTo>
                  <a:lnTo>
                    <a:pt x="819150" y="54293"/>
                  </a:lnTo>
                  <a:lnTo>
                    <a:pt x="809625" y="54293"/>
                  </a:lnTo>
                  <a:lnTo>
                    <a:pt x="809625" y="16193"/>
                  </a:lnTo>
                  <a:lnTo>
                    <a:pt x="819150" y="16193"/>
                  </a:lnTo>
                  <a:lnTo>
                    <a:pt x="819150" y="29527"/>
                  </a:lnTo>
                  <a:lnTo>
                    <a:pt x="830580" y="29527"/>
                  </a:lnTo>
                  <a:lnTo>
                    <a:pt x="830580" y="16193"/>
                  </a:lnTo>
                  <a:lnTo>
                    <a:pt x="840105" y="16193"/>
                  </a:lnTo>
                  <a:lnTo>
                    <a:pt x="840105" y="54293"/>
                  </a:lnTo>
                  <a:close/>
                  <a:moveTo>
                    <a:pt x="880110" y="54293"/>
                  </a:moveTo>
                  <a:lnTo>
                    <a:pt x="870585" y="54293"/>
                  </a:lnTo>
                  <a:lnTo>
                    <a:pt x="870585" y="38100"/>
                  </a:lnTo>
                  <a:lnTo>
                    <a:pt x="859155" y="38100"/>
                  </a:lnTo>
                  <a:lnTo>
                    <a:pt x="859155" y="54293"/>
                  </a:lnTo>
                  <a:lnTo>
                    <a:pt x="849630" y="54293"/>
                  </a:lnTo>
                  <a:lnTo>
                    <a:pt x="849630" y="16193"/>
                  </a:lnTo>
                  <a:lnTo>
                    <a:pt x="859155" y="16193"/>
                  </a:lnTo>
                  <a:lnTo>
                    <a:pt x="859155" y="29527"/>
                  </a:lnTo>
                  <a:lnTo>
                    <a:pt x="870585" y="29527"/>
                  </a:lnTo>
                  <a:lnTo>
                    <a:pt x="870585" y="16193"/>
                  </a:lnTo>
                  <a:lnTo>
                    <a:pt x="880110" y="16193"/>
                  </a:lnTo>
                  <a:lnTo>
                    <a:pt x="880110" y="54293"/>
                  </a:lnTo>
                  <a:close/>
                  <a:moveTo>
                    <a:pt x="908685" y="41910"/>
                  </a:moveTo>
                  <a:cubicBezTo>
                    <a:pt x="908685" y="40005"/>
                    <a:pt x="908685" y="39052"/>
                    <a:pt x="907733" y="38100"/>
                  </a:cubicBezTo>
                  <a:cubicBezTo>
                    <a:pt x="906780" y="37148"/>
                    <a:pt x="905828" y="37148"/>
                    <a:pt x="903922" y="37148"/>
                  </a:cubicBezTo>
                  <a:lnTo>
                    <a:pt x="898208" y="37148"/>
                  </a:lnTo>
                  <a:lnTo>
                    <a:pt x="898208" y="46673"/>
                  </a:lnTo>
                  <a:lnTo>
                    <a:pt x="903922" y="46673"/>
                  </a:lnTo>
                  <a:cubicBezTo>
                    <a:pt x="904875" y="46673"/>
                    <a:pt x="905828" y="46673"/>
                    <a:pt x="906780" y="45720"/>
                  </a:cubicBezTo>
                  <a:cubicBezTo>
                    <a:pt x="907733" y="45720"/>
                    <a:pt x="907733" y="44768"/>
                    <a:pt x="907733" y="44768"/>
                  </a:cubicBezTo>
                  <a:cubicBezTo>
                    <a:pt x="907733" y="43815"/>
                    <a:pt x="908685" y="43815"/>
                    <a:pt x="908685" y="42863"/>
                  </a:cubicBezTo>
                  <a:cubicBezTo>
                    <a:pt x="908685" y="42863"/>
                    <a:pt x="908685" y="42863"/>
                    <a:pt x="908685" y="41910"/>
                  </a:cubicBezTo>
                  <a:lnTo>
                    <a:pt x="908685" y="41910"/>
                  </a:lnTo>
                  <a:close/>
                  <a:moveTo>
                    <a:pt x="919163" y="41910"/>
                  </a:moveTo>
                  <a:cubicBezTo>
                    <a:pt x="919163" y="43815"/>
                    <a:pt x="919163" y="45720"/>
                    <a:pt x="918210" y="47625"/>
                  </a:cubicBezTo>
                  <a:cubicBezTo>
                    <a:pt x="917258" y="49530"/>
                    <a:pt x="916305" y="50483"/>
                    <a:pt x="915353" y="51435"/>
                  </a:cubicBezTo>
                  <a:cubicBezTo>
                    <a:pt x="914400" y="52388"/>
                    <a:pt x="912495" y="53340"/>
                    <a:pt x="911543" y="54293"/>
                  </a:cubicBezTo>
                  <a:cubicBezTo>
                    <a:pt x="910590" y="55245"/>
                    <a:pt x="908685" y="55245"/>
                    <a:pt x="905828" y="55245"/>
                  </a:cubicBezTo>
                  <a:lnTo>
                    <a:pt x="888683" y="55245"/>
                  </a:lnTo>
                  <a:lnTo>
                    <a:pt x="888683" y="17145"/>
                  </a:lnTo>
                  <a:lnTo>
                    <a:pt x="898208" y="17145"/>
                  </a:lnTo>
                  <a:lnTo>
                    <a:pt x="898208" y="29527"/>
                  </a:lnTo>
                  <a:lnTo>
                    <a:pt x="905828" y="29527"/>
                  </a:lnTo>
                  <a:cubicBezTo>
                    <a:pt x="907733" y="29527"/>
                    <a:pt x="909638" y="29527"/>
                    <a:pt x="911543" y="30480"/>
                  </a:cubicBezTo>
                  <a:cubicBezTo>
                    <a:pt x="912495" y="30480"/>
                    <a:pt x="914400" y="31433"/>
                    <a:pt x="915353" y="32385"/>
                  </a:cubicBezTo>
                  <a:cubicBezTo>
                    <a:pt x="916305" y="33338"/>
                    <a:pt x="917258" y="34290"/>
                    <a:pt x="918210" y="36195"/>
                  </a:cubicBezTo>
                  <a:cubicBezTo>
                    <a:pt x="919163" y="38100"/>
                    <a:pt x="919163" y="40005"/>
                    <a:pt x="919163" y="41910"/>
                  </a:cubicBezTo>
                  <a:lnTo>
                    <a:pt x="919163" y="41910"/>
                  </a:lnTo>
                  <a:close/>
                  <a:moveTo>
                    <a:pt x="932497" y="54293"/>
                  </a:moveTo>
                  <a:lnTo>
                    <a:pt x="922972" y="54293"/>
                  </a:lnTo>
                  <a:lnTo>
                    <a:pt x="922972" y="16193"/>
                  </a:lnTo>
                  <a:lnTo>
                    <a:pt x="932497" y="16193"/>
                  </a:lnTo>
                  <a:lnTo>
                    <a:pt x="932497" y="54293"/>
                  </a:lnTo>
                  <a:close/>
                  <a:moveTo>
                    <a:pt x="973455" y="54293"/>
                  </a:moveTo>
                  <a:lnTo>
                    <a:pt x="963930" y="54293"/>
                  </a:lnTo>
                  <a:lnTo>
                    <a:pt x="963930" y="31433"/>
                  </a:lnTo>
                  <a:lnTo>
                    <a:pt x="950595" y="54293"/>
                  </a:lnTo>
                  <a:lnTo>
                    <a:pt x="942022" y="54293"/>
                  </a:lnTo>
                  <a:lnTo>
                    <a:pt x="942022" y="16193"/>
                  </a:lnTo>
                  <a:lnTo>
                    <a:pt x="951547" y="16193"/>
                  </a:lnTo>
                  <a:lnTo>
                    <a:pt x="951547" y="37148"/>
                  </a:lnTo>
                  <a:lnTo>
                    <a:pt x="963930" y="16193"/>
                  </a:lnTo>
                  <a:lnTo>
                    <a:pt x="973455" y="16193"/>
                  </a:lnTo>
                  <a:lnTo>
                    <a:pt x="973455" y="54293"/>
                  </a:lnTo>
                  <a:lnTo>
                    <a:pt x="973455" y="54293"/>
                  </a:lnTo>
                  <a:close/>
                  <a:moveTo>
                    <a:pt x="969645" y="0"/>
                  </a:moveTo>
                  <a:cubicBezTo>
                    <a:pt x="969645" y="3810"/>
                    <a:pt x="968693" y="6668"/>
                    <a:pt x="966788" y="8573"/>
                  </a:cubicBezTo>
                  <a:cubicBezTo>
                    <a:pt x="964883" y="10478"/>
                    <a:pt x="962025" y="12383"/>
                    <a:pt x="957263" y="12383"/>
                  </a:cubicBezTo>
                  <a:cubicBezTo>
                    <a:pt x="953453" y="12383"/>
                    <a:pt x="950595" y="11430"/>
                    <a:pt x="948690" y="8573"/>
                  </a:cubicBezTo>
                  <a:cubicBezTo>
                    <a:pt x="946785" y="6668"/>
                    <a:pt x="945833" y="2858"/>
                    <a:pt x="945833" y="0"/>
                  </a:cubicBezTo>
                  <a:lnTo>
                    <a:pt x="953453" y="0"/>
                  </a:lnTo>
                  <a:cubicBezTo>
                    <a:pt x="953453" y="1905"/>
                    <a:pt x="953453" y="3810"/>
                    <a:pt x="954405" y="4763"/>
                  </a:cubicBezTo>
                  <a:cubicBezTo>
                    <a:pt x="955358" y="5715"/>
                    <a:pt x="956310" y="6668"/>
                    <a:pt x="958215" y="6668"/>
                  </a:cubicBezTo>
                  <a:cubicBezTo>
                    <a:pt x="960120" y="6668"/>
                    <a:pt x="961072" y="5715"/>
                    <a:pt x="962025" y="4763"/>
                  </a:cubicBezTo>
                  <a:cubicBezTo>
                    <a:pt x="962978" y="3810"/>
                    <a:pt x="962978" y="1905"/>
                    <a:pt x="962978" y="0"/>
                  </a:cubicBezTo>
                  <a:lnTo>
                    <a:pt x="969645" y="0"/>
                  </a:lnTo>
                  <a:lnTo>
                    <a:pt x="969645" y="0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77FC8660-2BE6-44E5-83D4-EDF2060AE815}"/>
                </a:ext>
              </a:extLst>
            </p:cNvPr>
            <p:cNvSpPr/>
            <p:nvPr/>
          </p:nvSpPr>
          <p:spPr>
            <a:xfrm>
              <a:off x="5832157" y="3683317"/>
              <a:ext cx="976312" cy="68580"/>
            </a:xfrm>
            <a:custGeom>
              <a:avLst/>
              <a:gdLst>
                <a:gd name="connsiteX0" fmla="*/ 35243 w 976312"/>
                <a:gd name="connsiteY0" fmla="*/ 14288 h 68580"/>
                <a:gd name="connsiteX1" fmla="*/ 22860 w 976312"/>
                <a:gd name="connsiteY1" fmla="*/ 14288 h 68580"/>
                <a:gd name="connsiteX2" fmla="*/ 22860 w 976312"/>
                <a:gd name="connsiteY2" fmla="*/ 55245 h 68580"/>
                <a:gd name="connsiteX3" fmla="*/ 12382 w 976312"/>
                <a:gd name="connsiteY3" fmla="*/ 55245 h 68580"/>
                <a:gd name="connsiteX4" fmla="*/ 12382 w 976312"/>
                <a:gd name="connsiteY4" fmla="*/ 14288 h 68580"/>
                <a:gd name="connsiteX5" fmla="*/ 0 w 976312"/>
                <a:gd name="connsiteY5" fmla="*/ 14288 h 68580"/>
                <a:gd name="connsiteX6" fmla="*/ 0 w 976312"/>
                <a:gd name="connsiteY6" fmla="*/ 4763 h 68580"/>
                <a:gd name="connsiteX7" fmla="*/ 35243 w 976312"/>
                <a:gd name="connsiteY7" fmla="*/ 4763 h 68580"/>
                <a:gd name="connsiteX8" fmla="*/ 35243 w 976312"/>
                <a:gd name="connsiteY8" fmla="*/ 14288 h 68580"/>
                <a:gd name="connsiteX9" fmla="*/ 70485 w 976312"/>
                <a:gd name="connsiteY9" fmla="*/ 38100 h 68580"/>
                <a:gd name="connsiteX10" fmla="*/ 48578 w 976312"/>
                <a:gd name="connsiteY10" fmla="*/ 38100 h 68580"/>
                <a:gd name="connsiteX11" fmla="*/ 51435 w 976312"/>
                <a:gd name="connsiteY11" fmla="*/ 44768 h 68580"/>
                <a:gd name="connsiteX12" fmla="*/ 59055 w 976312"/>
                <a:gd name="connsiteY12" fmla="*/ 46673 h 68580"/>
                <a:gd name="connsiteX13" fmla="*/ 64770 w 976312"/>
                <a:gd name="connsiteY13" fmla="*/ 45720 h 68580"/>
                <a:gd name="connsiteX14" fmla="*/ 69532 w 976312"/>
                <a:gd name="connsiteY14" fmla="*/ 42863 h 68580"/>
                <a:gd name="connsiteX15" fmla="*/ 70485 w 976312"/>
                <a:gd name="connsiteY15" fmla="*/ 42863 h 68580"/>
                <a:gd name="connsiteX16" fmla="*/ 70485 w 976312"/>
                <a:gd name="connsiteY16" fmla="*/ 52388 h 68580"/>
                <a:gd name="connsiteX17" fmla="*/ 63818 w 976312"/>
                <a:gd name="connsiteY17" fmla="*/ 55245 h 68580"/>
                <a:gd name="connsiteX18" fmla="*/ 57150 w 976312"/>
                <a:gd name="connsiteY18" fmla="*/ 56198 h 68580"/>
                <a:gd name="connsiteX19" fmla="*/ 42863 w 976312"/>
                <a:gd name="connsiteY19" fmla="*/ 51435 h 68580"/>
                <a:gd name="connsiteX20" fmla="*/ 38100 w 976312"/>
                <a:gd name="connsiteY20" fmla="*/ 37148 h 68580"/>
                <a:gd name="connsiteX21" fmla="*/ 42863 w 976312"/>
                <a:gd name="connsiteY21" fmla="*/ 21908 h 68580"/>
                <a:gd name="connsiteX22" fmla="*/ 55245 w 976312"/>
                <a:gd name="connsiteY22" fmla="*/ 16193 h 68580"/>
                <a:gd name="connsiteX23" fmla="*/ 66675 w 976312"/>
                <a:gd name="connsiteY23" fmla="*/ 20955 h 68580"/>
                <a:gd name="connsiteX24" fmla="*/ 70485 w 976312"/>
                <a:gd name="connsiteY24" fmla="*/ 34290 h 68580"/>
                <a:gd name="connsiteX25" fmla="*/ 70485 w 976312"/>
                <a:gd name="connsiteY25" fmla="*/ 38100 h 68580"/>
                <a:gd name="connsiteX26" fmla="*/ 70485 w 976312"/>
                <a:gd name="connsiteY26" fmla="*/ 38100 h 68580"/>
                <a:gd name="connsiteX27" fmla="*/ 60960 w 976312"/>
                <a:gd name="connsiteY27" fmla="*/ 30480 h 68580"/>
                <a:gd name="connsiteX28" fmla="*/ 59055 w 976312"/>
                <a:gd name="connsiteY28" fmla="*/ 24765 h 68580"/>
                <a:gd name="connsiteX29" fmla="*/ 54293 w 976312"/>
                <a:gd name="connsiteY29" fmla="*/ 22860 h 68580"/>
                <a:gd name="connsiteX30" fmla="*/ 49530 w 976312"/>
                <a:gd name="connsiteY30" fmla="*/ 24765 h 68580"/>
                <a:gd name="connsiteX31" fmla="*/ 47625 w 976312"/>
                <a:gd name="connsiteY31" fmla="*/ 30480 h 68580"/>
                <a:gd name="connsiteX32" fmla="*/ 60960 w 976312"/>
                <a:gd name="connsiteY32" fmla="*/ 30480 h 68580"/>
                <a:gd name="connsiteX33" fmla="*/ 109538 w 976312"/>
                <a:gd name="connsiteY33" fmla="*/ 54293 h 68580"/>
                <a:gd name="connsiteX34" fmla="*/ 98107 w 976312"/>
                <a:gd name="connsiteY34" fmla="*/ 54293 h 68580"/>
                <a:gd name="connsiteX35" fmla="*/ 91440 w 976312"/>
                <a:gd name="connsiteY35" fmla="*/ 42863 h 68580"/>
                <a:gd name="connsiteX36" fmla="*/ 84773 w 976312"/>
                <a:gd name="connsiteY36" fmla="*/ 54293 h 68580"/>
                <a:gd name="connsiteX37" fmla="*/ 73343 w 976312"/>
                <a:gd name="connsiteY37" fmla="*/ 54293 h 68580"/>
                <a:gd name="connsiteX38" fmla="*/ 85725 w 976312"/>
                <a:gd name="connsiteY38" fmla="*/ 35243 h 68580"/>
                <a:gd name="connsiteX39" fmla="*/ 74295 w 976312"/>
                <a:gd name="connsiteY39" fmla="*/ 16193 h 68580"/>
                <a:gd name="connsiteX40" fmla="*/ 85725 w 976312"/>
                <a:gd name="connsiteY40" fmla="*/ 16193 h 68580"/>
                <a:gd name="connsiteX41" fmla="*/ 92393 w 976312"/>
                <a:gd name="connsiteY41" fmla="*/ 27623 h 68580"/>
                <a:gd name="connsiteX42" fmla="*/ 99060 w 976312"/>
                <a:gd name="connsiteY42" fmla="*/ 16193 h 68580"/>
                <a:gd name="connsiteX43" fmla="*/ 110490 w 976312"/>
                <a:gd name="connsiteY43" fmla="*/ 16193 h 68580"/>
                <a:gd name="connsiteX44" fmla="*/ 99060 w 976312"/>
                <a:gd name="connsiteY44" fmla="*/ 35243 h 68580"/>
                <a:gd name="connsiteX45" fmla="*/ 109538 w 976312"/>
                <a:gd name="connsiteY45" fmla="*/ 54293 h 68580"/>
                <a:gd name="connsiteX46" fmla="*/ 144780 w 976312"/>
                <a:gd name="connsiteY46" fmla="*/ 54293 h 68580"/>
                <a:gd name="connsiteX47" fmla="*/ 135255 w 976312"/>
                <a:gd name="connsiteY47" fmla="*/ 54293 h 68580"/>
                <a:gd name="connsiteX48" fmla="*/ 135255 w 976312"/>
                <a:gd name="connsiteY48" fmla="*/ 38100 h 68580"/>
                <a:gd name="connsiteX49" fmla="*/ 123825 w 976312"/>
                <a:gd name="connsiteY49" fmla="*/ 38100 h 68580"/>
                <a:gd name="connsiteX50" fmla="*/ 123825 w 976312"/>
                <a:gd name="connsiteY50" fmla="*/ 54293 h 68580"/>
                <a:gd name="connsiteX51" fmla="*/ 114300 w 976312"/>
                <a:gd name="connsiteY51" fmla="*/ 54293 h 68580"/>
                <a:gd name="connsiteX52" fmla="*/ 114300 w 976312"/>
                <a:gd name="connsiteY52" fmla="*/ 16193 h 68580"/>
                <a:gd name="connsiteX53" fmla="*/ 123825 w 976312"/>
                <a:gd name="connsiteY53" fmla="*/ 16193 h 68580"/>
                <a:gd name="connsiteX54" fmla="*/ 123825 w 976312"/>
                <a:gd name="connsiteY54" fmla="*/ 29528 h 68580"/>
                <a:gd name="connsiteX55" fmla="*/ 135255 w 976312"/>
                <a:gd name="connsiteY55" fmla="*/ 29528 h 68580"/>
                <a:gd name="connsiteX56" fmla="*/ 135255 w 976312"/>
                <a:gd name="connsiteY56" fmla="*/ 16193 h 68580"/>
                <a:gd name="connsiteX57" fmla="*/ 144780 w 976312"/>
                <a:gd name="connsiteY57" fmla="*/ 16193 h 68580"/>
                <a:gd name="connsiteX58" fmla="*/ 144780 w 976312"/>
                <a:gd name="connsiteY58" fmla="*/ 54293 h 68580"/>
                <a:gd name="connsiteX59" fmla="*/ 184785 w 976312"/>
                <a:gd name="connsiteY59" fmla="*/ 36195 h 68580"/>
                <a:gd name="connsiteX60" fmla="*/ 180022 w 976312"/>
                <a:gd name="connsiteY60" fmla="*/ 50483 h 68580"/>
                <a:gd name="connsiteX61" fmla="*/ 167640 w 976312"/>
                <a:gd name="connsiteY61" fmla="*/ 56198 h 68580"/>
                <a:gd name="connsiteX62" fmla="*/ 155258 w 976312"/>
                <a:gd name="connsiteY62" fmla="*/ 50483 h 68580"/>
                <a:gd name="connsiteX63" fmla="*/ 150495 w 976312"/>
                <a:gd name="connsiteY63" fmla="*/ 36195 h 68580"/>
                <a:gd name="connsiteX64" fmla="*/ 155258 w 976312"/>
                <a:gd name="connsiteY64" fmla="*/ 20955 h 68580"/>
                <a:gd name="connsiteX65" fmla="*/ 167640 w 976312"/>
                <a:gd name="connsiteY65" fmla="*/ 15240 h 68580"/>
                <a:gd name="connsiteX66" fmla="*/ 180022 w 976312"/>
                <a:gd name="connsiteY66" fmla="*/ 20955 h 68580"/>
                <a:gd name="connsiteX67" fmla="*/ 184785 w 976312"/>
                <a:gd name="connsiteY67" fmla="*/ 36195 h 68580"/>
                <a:gd name="connsiteX68" fmla="*/ 184785 w 976312"/>
                <a:gd name="connsiteY68" fmla="*/ 36195 h 68580"/>
                <a:gd name="connsiteX69" fmla="*/ 173355 w 976312"/>
                <a:gd name="connsiteY69" fmla="*/ 44768 h 68580"/>
                <a:gd name="connsiteX70" fmla="*/ 174308 w 976312"/>
                <a:gd name="connsiteY70" fmla="*/ 40958 h 68580"/>
                <a:gd name="connsiteX71" fmla="*/ 175260 w 976312"/>
                <a:gd name="connsiteY71" fmla="*/ 35243 h 68580"/>
                <a:gd name="connsiteX72" fmla="*/ 174308 w 976312"/>
                <a:gd name="connsiteY72" fmla="*/ 29528 h 68580"/>
                <a:gd name="connsiteX73" fmla="*/ 173355 w 976312"/>
                <a:gd name="connsiteY73" fmla="*/ 25718 h 68580"/>
                <a:gd name="connsiteX74" fmla="*/ 171450 w 976312"/>
                <a:gd name="connsiteY74" fmla="*/ 23813 h 68580"/>
                <a:gd name="connsiteX75" fmla="*/ 168593 w 976312"/>
                <a:gd name="connsiteY75" fmla="*/ 22860 h 68580"/>
                <a:gd name="connsiteX76" fmla="*/ 165735 w 976312"/>
                <a:gd name="connsiteY76" fmla="*/ 22860 h 68580"/>
                <a:gd name="connsiteX77" fmla="*/ 163830 w 976312"/>
                <a:gd name="connsiteY77" fmla="*/ 24765 h 68580"/>
                <a:gd name="connsiteX78" fmla="*/ 162878 w 976312"/>
                <a:gd name="connsiteY78" fmla="*/ 28575 h 68580"/>
                <a:gd name="connsiteX79" fmla="*/ 161925 w 976312"/>
                <a:gd name="connsiteY79" fmla="*/ 34290 h 68580"/>
                <a:gd name="connsiteX80" fmla="*/ 161925 w 976312"/>
                <a:gd name="connsiteY80" fmla="*/ 40005 h 68580"/>
                <a:gd name="connsiteX81" fmla="*/ 162878 w 976312"/>
                <a:gd name="connsiteY81" fmla="*/ 43815 h 68580"/>
                <a:gd name="connsiteX82" fmla="*/ 164783 w 976312"/>
                <a:gd name="connsiteY82" fmla="*/ 45720 h 68580"/>
                <a:gd name="connsiteX83" fmla="*/ 167640 w 976312"/>
                <a:gd name="connsiteY83" fmla="*/ 46673 h 68580"/>
                <a:gd name="connsiteX84" fmla="*/ 170497 w 976312"/>
                <a:gd name="connsiteY84" fmla="*/ 45720 h 68580"/>
                <a:gd name="connsiteX85" fmla="*/ 173355 w 976312"/>
                <a:gd name="connsiteY85" fmla="*/ 44768 h 68580"/>
                <a:gd name="connsiteX86" fmla="*/ 173355 w 976312"/>
                <a:gd name="connsiteY86" fmla="*/ 44768 h 68580"/>
                <a:gd name="connsiteX87" fmla="*/ 221933 w 976312"/>
                <a:gd name="connsiteY87" fmla="*/ 54293 h 68580"/>
                <a:gd name="connsiteX88" fmla="*/ 212408 w 976312"/>
                <a:gd name="connsiteY88" fmla="*/ 54293 h 68580"/>
                <a:gd name="connsiteX89" fmla="*/ 212408 w 976312"/>
                <a:gd name="connsiteY89" fmla="*/ 24765 h 68580"/>
                <a:gd name="connsiteX90" fmla="*/ 204788 w 976312"/>
                <a:gd name="connsiteY90" fmla="*/ 24765 h 68580"/>
                <a:gd name="connsiteX91" fmla="*/ 204788 w 976312"/>
                <a:gd name="connsiteY91" fmla="*/ 28575 h 68580"/>
                <a:gd name="connsiteX92" fmla="*/ 204788 w 976312"/>
                <a:gd name="connsiteY92" fmla="*/ 31433 h 68580"/>
                <a:gd name="connsiteX93" fmla="*/ 203835 w 976312"/>
                <a:gd name="connsiteY93" fmla="*/ 40005 h 68580"/>
                <a:gd name="connsiteX94" fmla="*/ 202883 w 976312"/>
                <a:gd name="connsiteY94" fmla="*/ 45720 h 68580"/>
                <a:gd name="connsiteX95" fmla="*/ 200978 w 976312"/>
                <a:gd name="connsiteY95" fmla="*/ 49530 h 68580"/>
                <a:gd name="connsiteX96" fmla="*/ 199072 w 976312"/>
                <a:gd name="connsiteY96" fmla="*/ 51435 h 68580"/>
                <a:gd name="connsiteX97" fmla="*/ 196215 w 976312"/>
                <a:gd name="connsiteY97" fmla="*/ 53340 h 68580"/>
                <a:gd name="connsiteX98" fmla="*/ 192405 w 976312"/>
                <a:gd name="connsiteY98" fmla="*/ 54293 h 68580"/>
                <a:gd name="connsiteX99" fmla="*/ 189547 w 976312"/>
                <a:gd name="connsiteY99" fmla="*/ 54293 h 68580"/>
                <a:gd name="connsiteX100" fmla="*/ 187643 w 976312"/>
                <a:gd name="connsiteY100" fmla="*/ 54293 h 68580"/>
                <a:gd name="connsiteX101" fmla="*/ 187643 w 976312"/>
                <a:gd name="connsiteY101" fmla="*/ 44768 h 68580"/>
                <a:gd name="connsiteX102" fmla="*/ 187643 w 976312"/>
                <a:gd name="connsiteY102" fmla="*/ 44768 h 68580"/>
                <a:gd name="connsiteX103" fmla="*/ 187643 w 976312"/>
                <a:gd name="connsiteY103" fmla="*/ 44768 h 68580"/>
                <a:gd name="connsiteX104" fmla="*/ 188595 w 976312"/>
                <a:gd name="connsiteY104" fmla="*/ 44768 h 68580"/>
                <a:gd name="connsiteX105" fmla="*/ 190500 w 976312"/>
                <a:gd name="connsiteY105" fmla="*/ 44768 h 68580"/>
                <a:gd name="connsiteX106" fmla="*/ 191453 w 976312"/>
                <a:gd name="connsiteY106" fmla="*/ 43815 h 68580"/>
                <a:gd name="connsiteX107" fmla="*/ 194310 w 976312"/>
                <a:gd name="connsiteY107" fmla="*/ 38100 h 68580"/>
                <a:gd name="connsiteX108" fmla="*/ 195263 w 976312"/>
                <a:gd name="connsiteY108" fmla="*/ 28575 h 68580"/>
                <a:gd name="connsiteX109" fmla="*/ 195263 w 976312"/>
                <a:gd name="connsiteY109" fmla="*/ 22860 h 68580"/>
                <a:gd name="connsiteX110" fmla="*/ 195263 w 976312"/>
                <a:gd name="connsiteY110" fmla="*/ 16193 h 68580"/>
                <a:gd name="connsiteX111" fmla="*/ 221933 w 976312"/>
                <a:gd name="connsiteY111" fmla="*/ 16193 h 68580"/>
                <a:gd name="connsiteX112" fmla="*/ 221933 w 976312"/>
                <a:gd name="connsiteY112" fmla="*/ 54293 h 68580"/>
                <a:gd name="connsiteX113" fmla="*/ 221933 w 976312"/>
                <a:gd name="connsiteY113" fmla="*/ 54293 h 68580"/>
                <a:gd name="connsiteX114" fmla="*/ 261938 w 976312"/>
                <a:gd name="connsiteY114" fmla="*/ 36195 h 68580"/>
                <a:gd name="connsiteX115" fmla="*/ 257175 w 976312"/>
                <a:gd name="connsiteY115" fmla="*/ 50483 h 68580"/>
                <a:gd name="connsiteX116" fmla="*/ 244793 w 976312"/>
                <a:gd name="connsiteY116" fmla="*/ 56198 h 68580"/>
                <a:gd name="connsiteX117" fmla="*/ 232410 w 976312"/>
                <a:gd name="connsiteY117" fmla="*/ 50483 h 68580"/>
                <a:gd name="connsiteX118" fmla="*/ 227647 w 976312"/>
                <a:gd name="connsiteY118" fmla="*/ 36195 h 68580"/>
                <a:gd name="connsiteX119" fmla="*/ 232410 w 976312"/>
                <a:gd name="connsiteY119" fmla="*/ 20955 h 68580"/>
                <a:gd name="connsiteX120" fmla="*/ 244793 w 976312"/>
                <a:gd name="connsiteY120" fmla="*/ 15240 h 68580"/>
                <a:gd name="connsiteX121" fmla="*/ 257175 w 976312"/>
                <a:gd name="connsiteY121" fmla="*/ 20955 h 68580"/>
                <a:gd name="connsiteX122" fmla="*/ 261938 w 976312"/>
                <a:gd name="connsiteY122" fmla="*/ 36195 h 68580"/>
                <a:gd name="connsiteX123" fmla="*/ 250508 w 976312"/>
                <a:gd name="connsiteY123" fmla="*/ 44768 h 68580"/>
                <a:gd name="connsiteX124" fmla="*/ 251460 w 976312"/>
                <a:gd name="connsiteY124" fmla="*/ 40958 h 68580"/>
                <a:gd name="connsiteX125" fmla="*/ 252413 w 976312"/>
                <a:gd name="connsiteY125" fmla="*/ 35243 h 68580"/>
                <a:gd name="connsiteX126" fmla="*/ 251460 w 976312"/>
                <a:gd name="connsiteY126" fmla="*/ 29528 h 68580"/>
                <a:gd name="connsiteX127" fmla="*/ 250508 w 976312"/>
                <a:gd name="connsiteY127" fmla="*/ 25718 h 68580"/>
                <a:gd name="connsiteX128" fmla="*/ 248603 w 976312"/>
                <a:gd name="connsiteY128" fmla="*/ 23813 h 68580"/>
                <a:gd name="connsiteX129" fmla="*/ 245745 w 976312"/>
                <a:gd name="connsiteY129" fmla="*/ 22860 h 68580"/>
                <a:gd name="connsiteX130" fmla="*/ 242888 w 976312"/>
                <a:gd name="connsiteY130" fmla="*/ 22860 h 68580"/>
                <a:gd name="connsiteX131" fmla="*/ 240983 w 976312"/>
                <a:gd name="connsiteY131" fmla="*/ 24765 h 68580"/>
                <a:gd name="connsiteX132" fmla="*/ 240030 w 976312"/>
                <a:gd name="connsiteY132" fmla="*/ 28575 h 68580"/>
                <a:gd name="connsiteX133" fmla="*/ 239078 w 976312"/>
                <a:gd name="connsiteY133" fmla="*/ 34290 h 68580"/>
                <a:gd name="connsiteX134" fmla="*/ 239078 w 976312"/>
                <a:gd name="connsiteY134" fmla="*/ 40005 h 68580"/>
                <a:gd name="connsiteX135" fmla="*/ 240030 w 976312"/>
                <a:gd name="connsiteY135" fmla="*/ 43815 h 68580"/>
                <a:gd name="connsiteX136" fmla="*/ 241935 w 976312"/>
                <a:gd name="connsiteY136" fmla="*/ 45720 h 68580"/>
                <a:gd name="connsiteX137" fmla="*/ 244793 w 976312"/>
                <a:gd name="connsiteY137" fmla="*/ 46673 h 68580"/>
                <a:gd name="connsiteX138" fmla="*/ 247650 w 976312"/>
                <a:gd name="connsiteY138" fmla="*/ 45720 h 68580"/>
                <a:gd name="connsiteX139" fmla="*/ 250508 w 976312"/>
                <a:gd name="connsiteY139" fmla="*/ 44768 h 68580"/>
                <a:gd name="connsiteX140" fmla="*/ 250508 w 976312"/>
                <a:gd name="connsiteY140" fmla="*/ 44768 h 68580"/>
                <a:gd name="connsiteX141" fmla="*/ 293370 w 976312"/>
                <a:gd name="connsiteY141" fmla="*/ 25718 h 68580"/>
                <a:gd name="connsiteX142" fmla="*/ 279083 w 976312"/>
                <a:gd name="connsiteY142" fmla="*/ 25718 h 68580"/>
                <a:gd name="connsiteX143" fmla="*/ 279083 w 976312"/>
                <a:gd name="connsiteY143" fmla="*/ 55245 h 68580"/>
                <a:gd name="connsiteX144" fmla="*/ 269558 w 976312"/>
                <a:gd name="connsiteY144" fmla="*/ 55245 h 68580"/>
                <a:gd name="connsiteX145" fmla="*/ 269558 w 976312"/>
                <a:gd name="connsiteY145" fmla="*/ 17145 h 68580"/>
                <a:gd name="connsiteX146" fmla="*/ 294322 w 976312"/>
                <a:gd name="connsiteY146" fmla="*/ 17145 h 68580"/>
                <a:gd name="connsiteX147" fmla="*/ 294322 w 976312"/>
                <a:gd name="connsiteY147" fmla="*/ 25718 h 68580"/>
                <a:gd name="connsiteX148" fmla="*/ 328613 w 976312"/>
                <a:gd name="connsiteY148" fmla="*/ 54293 h 68580"/>
                <a:gd name="connsiteX149" fmla="*/ 319088 w 976312"/>
                <a:gd name="connsiteY149" fmla="*/ 54293 h 68580"/>
                <a:gd name="connsiteX150" fmla="*/ 319088 w 976312"/>
                <a:gd name="connsiteY150" fmla="*/ 31433 h 68580"/>
                <a:gd name="connsiteX151" fmla="*/ 305753 w 976312"/>
                <a:gd name="connsiteY151" fmla="*/ 54293 h 68580"/>
                <a:gd name="connsiteX152" fmla="*/ 298133 w 976312"/>
                <a:gd name="connsiteY152" fmla="*/ 54293 h 68580"/>
                <a:gd name="connsiteX153" fmla="*/ 298133 w 976312"/>
                <a:gd name="connsiteY153" fmla="*/ 16193 h 68580"/>
                <a:gd name="connsiteX154" fmla="*/ 307658 w 976312"/>
                <a:gd name="connsiteY154" fmla="*/ 16193 h 68580"/>
                <a:gd name="connsiteX155" fmla="*/ 307658 w 976312"/>
                <a:gd name="connsiteY155" fmla="*/ 37148 h 68580"/>
                <a:gd name="connsiteX156" fmla="*/ 320040 w 976312"/>
                <a:gd name="connsiteY156" fmla="*/ 16193 h 68580"/>
                <a:gd name="connsiteX157" fmla="*/ 328613 w 976312"/>
                <a:gd name="connsiteY157" fmla="*/ 16193 h 68580"/>
                <a:gd name="connsiteX158" fmla="*/ 328613 w 976312"/>
                <a:gd name="connsiteY158" fmla="*/ 54293 h 68580"/>
                <a:gd name="connsiteX159" fmla="*/ 328613 w 976312"/>
                <a:gd name="connsiteY159" fmla="*/ 54293 h 68580"/>
                <a:gd name="connsiteX160" fmla="*/ 366713 w 976312"/>
                <a:gd name="connsiteY160" fmla="*/ 54293 h 68580"/>
                <a:gd name="connsiteX161" fmla="*/ 357188 w 976312"/>
                <a:gd name="connsiteY161" fmla="*/ 54293 h 68580"/>
                <a:gd name="connsiteX162" fmla="*/ 357188 w 976312"/>
                <a:gd name="connsiteY162" fmla="*/ 40958 h 68580"/>
                <a:gd name="connsiteX163" fmla="*/ 352425 w 976312"/>
                <a:gd name="connsiteY163" fmla="*/ 41910 h 68580"/>
                <a:gd name="connsiteX164" fmla="*/ 347663 w 976312"/>
                <a:gd name="connsiteY164" fmla="*/ 41910 h 68580"/>
                <a:gd name="connsiteX165" fmla="*/ 340043 w 976312"/>
                <a:gd name="connsiteY165" fmla="*/ 39053 h 68580"/>
                <a:gd name="connsiteX166" fmla="*/ 337185 w 976312"/>
                <a:gd name="connsiteY166" fmla="*/ 30480 h 68580"/>
                <a:gd name="connsiteX167" fmla="*/ 337185 w 976312"/>
                <a:gd name="connsiteY167" fmla="*/ 16193 h 68580"/>
                <a:gd name="connsiteX168" fmla="*/ 346710 w 976312"/>
                <a:gd name="connsiteY168" fmla="*/ 16193 h 68580"/>
                <a:gd name="connsiteX169" fmla="*/ 346710 w 976312"/>
                <a:gd name="connsiteY169" fmla="*/ 24765 h 68580"/>
                <a:gd name="connsiteX170" fmla="*/ 346710 w 976312"/>
                <a:gd name="connsiteY170" fmla="*/ 28575 h 68580"/>
                <a:gd name="connsiteX171" fmla="*/ 347663 w 976312"/>
                <a:gd name="connsiteY171" fmla="*/ 31433 h 68580"/>
                <a:gd name="connsiteX172" fmla="*/ 349568 w 976312"/>
                <a:gd name="connsiteY172" fmla="*/ 33338 h 68580"/>
                <a:gd name="connsiteX173" fmla="*/ 353378 w 976312"/>
                <a:gd name="connsiteY173" fmla="*/ 34290 h 68580"/>
                <a:gd name="connsiteX174" fmla="*/ 355283 w 976312"/>
                <a:gd name="connsiteY174" fmla="*/ 34290 h 68580"/>
                <a:gd name="connsiteX175" fmla="*/ 357188 w 976312"/>
                <a:gd name="connsiteY175" fmla="*/ 34290 h 68580"/>
                <a:gd name="connsiteX176" fmla="*/ 357188 w 976312"/>
                <a:gd name="connsiteY176" fmla="*/ 17145 h 68580"/>
                <a:gd name="connsiteX177" fmla="*/ 366713 w 976312"/>
                <a:gd name="connsiteY177" fmla="*/ 17145 h 68580"/>
                <a:gd name="connsiteX178" fmla="*/ 366713 w 976312"/>
                <a:gd name="connsiteY178" fmla="*/ 54293 h 68580"/>
                <a:gd name="connsiteX179" fmla="*/ 405765 w 976312"/>
                <a:gd name="connsiteY179" fmla="*/ 38100 h 68580"/>
                <a:gd name="connsiteX180" fmla="*/ 383858 w 976312"/>
                <a:gd name="connsiteY180" fmla="*/ 38100 h 68580"/>
                <a:gd name="connsiteX181" fmla="*/ 386715 w 976312"/>
                <a:gd name="connsiteY181" fmla="*/ 44768 h 68580"/>
                <a:gd name="connsiteX182" fmla="*/ 394335 w 976312"/>
                <a:gd name="connsiteY182" fmla="*/ 46673 h 68580"/>
                <a:gd name="connsiteX183" fmla="*/ 400050 w 976312"/>
                <a:gd name="connsiteY183" fmla="*/ 45720 h 68580"/>
                <a:gd name="connsiteX184" fmla="*/ 404813 w 976312"/>
                <a:gd name="connsiteY184" fmla="*/ 42863 h 68580"/>
                <a:gd name="connsiteX185" fmla="*/ 405765 w 976312"/>
                <a:gd name="connsiteY185" fmla="*/ 42863 h 68580"/>
                <a:gd name="connsiteX186" fmla="*/ 405765 w 976312"/>
                <a:gd name="connsiteY186" fmla="*/ 52388 h 68580"/>
                <a:gd name="connsiteX187" fmla="*/ 399097 w 976312"/>
                <a:gd name="connsiteY187" fmla="*/ 55245 h 68580"/>
                <a:gd name="connsiteX188" fmla="*/ 392430 w 976312"/>
                <a:gd name="connsiteY188" fmla="*/ 56198 h 68580"/>
                <a:gd name="connsiteX189" fmla="*/ 378143 w 976312"/>
                <a:gd name="connsiteY189" fmla="*/ 51435 h 68580"/>
                <a:gd name="connsiteX190" fmla="*/ 373380 w 976312"/>
                <a:gd name="connsiteY190" fmla="*/ 37148 h 68580"/>
                <a:gd name="connsiteX191" fmla="*/ 378143 w 976312"/>
                <a:gd name="connsiteY191" fmla="*/ 21908 h 68580"/>
                <a:gd name="connsiteX192" fmla="*/ 390525 w 976312"/>
                <a:gd name="connsiteY192" fmla="*/ 16193 h 68580"/>
                <a:gd name="connsiteX193" fmla="*/ 401955 w 976312"/>
                <a:gd name="connsiteY193" fmla="*/ 20955 h 68580"/>
                <a:gd name="connsiteX194" fmla="*/ 405765 w 976312"/>
                <a:gd name="connsiteY194" fmla="*/ 34290 h 68580"/>
                <a:gd name="connsiteX195" fmla="*/ 405765 w 976312"/>
                <a:gd name="connsiteY195" fmla="*/ 38100 h 68580"/>
                <a:gd name="connsiteX196" fmla="*/ 405765 w 976312"/>
                <a:gd name="connsiteY196" fmla="*/ 38100 h 68580"/>
                <a:gd name="connsiteX197" fmla="*/ 396240 w 976312"/>
                <a:gd name="connsiteY197" fmla="*/ 30480 h 68580"/>
                <a:gd name="connsiteX198" fmla="*/ 394335 w 976312"/>
                <a:gd name="connsiteY198" fmla="*/ 24765 h 68580"/>
                <a:gd name="connsiteX199" fmla="*/ 389572 w 976312"/>
                <a:gd name="connsiteY199" fmla="*/ 22860 h 68580"/>
                <a:gd name="connsiteX200" fmla="*/ 384810 w 976312"/>
                <a:gd name="connsiteY200" fmla="*/ 24765 h 68580"/>
                <a:gd name="connsiteX201" fmla="*/ 382905 w 976312"/>
                <a:gd name="connsiteY201" fmla="*/ 30480 h 68580"/>
                <a:gd name="connsiteX202" fmla="*/ 396240 w 976312"/>
                <a:gd name="connsiteY202" fmla="*/ 30480 h 68580"/>
                <a:gd name="connsiteX203" fmla="*/ 396240 w 976312"/>
                <a:gd name="connsiteY203" fmla="*/ 30480 h 68580"/>
                <a:gd name="connsiteX204" fmla="*/ 427672 w 976312"/>
                <a:gd name="connsiteY204" fmla="*/ 56198 h 68580"/>
                <a:gd name="connsiteX205" fmla="*/ 420053 w 976312"/>
                <a:gd name="connsiteY205" fmla="*/ 55245 h 68580"/>
                <a:gd name="connsiteX206" fmla="*/ 414338 w 976312"/>
                <a:gd name="connsiteY206" fmla="*/ 51435 h 68580"/>
                <a:gd name="connsiteX207" fmla="*/ 410528 w 976312"/>
                <a:gd name="connsiteY207" fmla="*/ 44768 h 68580"/>
                <a:gd name="connsiteX208" fmla="*/ 409575 w 976312"/>
                <a:gd name="connsiteY208" fmla="*/ 36195 h 68580"/>
                <a:gd name="connsiteX209" fmla="*/ 410528 w 976312"/>
                <a:gd name="connsiteY209" fmla="*/ 26670 h 68580"/>
                <a:gd name="connsiteX210" fmla="*/ 414338 w 976312"/>
                <a:gd name="connsiteY210" fmla="*/ 20003 h 68580"/>
                <a:gd name="connsiteX211" fmla="*/ 420053 w 976312"/>
                <a:gd name="connsiteY211" fmla="*/ 16193 h 68580"/>
                <a:gd name="connsiteX212" fmla="*/ 426720 w 976312"/>
                <a:gd name="connsiteY212" fmla="*/ 15240 h 68580"/>
                <a:gd name="connsiteX213" fmla="*/ 432435 w 976312"/>
                <a:gd name="connsiteY213" fmla="*/ 16193 h 68580"/>
                <a:gd name="connsiteX214" fmla="*/ 437197 w 976312"/>
                <a:gd name="connsiteY214" fmla="*/ 18098 h 68580"/>
                <a:gd name="connsiteX215" fmla="*/ 437197 w 976312"/>
                <a:gd name="connsiteY215" fmla="*/ 28575 h 68580"/>
                <a:gd name="connsiteX216" fmla="*/ 436245 w 976312"/>
                <a:gd name="connsiteY216" fmla="*/ 28575 h 68580"/>
                <a:gd name="connsiteX217" fmla="*/ 435293 w 976312"/>
                <a:gd name="connsiteY217" fmla="*/ 27623 h 68580"/>
                <a:gd name="connsiteX218" fmla="*/ 433388 w 976312"/>
                <a:gd name="connsiteY218" fmla="*/ 25718 h 68580"/>
                <a:gd name="connsiteX219" fmla="*/ 430530 w 976312"/>
                <a:gd name="connsiteY219" fmla="*/ 24765 h 68580"/>
                <a:gd name="connsiteX220" fmla="*/ 427672 w 976312"/>
                <a:gd name="connsiteY220" fmla="*/ 23813 h 68580"/>
                <a:gd name="connsiteX221" fmla="*/ 421958 w 976312"/>
                <a:gd name="connsiteY221" fmla="*/ 26670 h 68580"/>
                <a:gd name="connsiteX222" fmla="*/ 420053 w 976312"/>
                <a:gd name="connsiteY222" fmla="*/ 35243 h 68580"/>
                <a:gd name="connsiteX223" fmla="*/ 421958 w 976312"/>
                <a:gd name="connsiteY223" fmla="*/ 43815 h 68580"/>
                <a:gd name="connsiteX224" fmla="*/ 427672 w 976312"/>
                <a:gd name="connsiteY224" fmla="*/ 46673 h 68580"/>
                <a:gd name="connsiteX225" fmla="*/ 430530 w 976312"/>
                <a:gd name="connsiteY225" fmla="*/ 45720 h 68580"/>
                <a:gd name="connsiteX226" fmla="*/ 433388 w 976312"/>
                <a:gd name="connsiteY226" fmla="*/ 44768 h 68580"/>
                <a:gd name="connsiteX227" fmla="*/ 435293 w 976312"/>
                <a:gd name="connsiteY227" fmla="*/ 43815 h 68580"/>
                <a:gd name="connsiteX228" fmla="*/ 436245 w 976312"/>
                <a:gd name="connsiteY228" fmla="*/ 41910 h 68580"/>
                <a:gd name="connsiteX229" fmla="*/ 437197 w 976312"/>
                <a:gd name="connsiteY229" fmla="*/ 41910 h 68580"/>
                <a:gd name="connsiteX230" fmla="*/ 437197 w 976312"/>
                <a:gd name="connsiteY230" fmla="*/ 52388 h 68580"/>
                <a:gd name="connsiteX231" fmla="*/ 432435 w 976312"/>
                <a:gd name="connsiteY231" fmla="*/ 54293 h 68580"/>
                <a:gd name="connsiteX232" fmla="*/ 427672 w 976312"/>
                <a:gd name="connsiteY232" fmla="*/ 56198 h 68580"/>
                <a:gd name="connsiteX233" fmla="*/ 427672 w 976312"/>
                <a:gd name="connsiteY233" fmla="*/ 56198 h 68580"/>
                <a:gd name="connsiteX234" fmla="*/ 477203 w 976312"/>
                <a:gd name="connsiteY234" fmla="*/ 54293 h 68580"/>
                <a:gd name="connsiteX235" fmla="*/ 465772 w 976312"/>
                <a:gd name="connsiteY235" fmla="*/ 54293 h 68580"/>
                <a:gd name="connsiteX236" fmla="*/ 458153 w 976312"/>
                <a:gd name="connsiteY236" fmla="*/ 39053 h 68580"/>
                <a:gd name="connsiteX237" fmla="*/ 455295 w 976312"/>
                <a:gd name="connsiteY237" fmla="*/ 39053 h 68580"/>
                <a:gd name="connsiteX238" fmla="*/ 455295 w 976312"/>
                <a:gd name="connsiteY238" fmla="*/ 54293 h 68580"/>
                <a:gd name="connsiteX239" fmla="*/ 445770 w 976312"/>
                <a:gd name="connsiteY239" fmla="*/ 54293 h 68580"/>
                <a:gd name="connsiteX240" fmla="*/ 445770 w 976312"/>
                <a:gd name="connsiteY240" fmla="*/ 16193 h 68580"/>
                <a:gd name="connsiteX241" fmla="*/ 455295 w 976312"/>
                <a:gd name="connsiteY241" fmla="*/ 16193 h 68580"/>
                <a:gd name="connsiteX242" fmla="*/ 455295 w 976312"/>
                <a:gd name="connsiteY242" fmla="*/ 31433 h 68580"/>
                <a:gd name="connsiteX243" fmla="*/ 459105 w 976312"/>
                <a:gd name="connsiteY243" fmla="*/ 30480 h 68580"/>
                <a:gd name="connsiteX244" fmla="*/ 461010 w 976312"/>
                <a:gd name="connsiteY244" fmla="*/ 26670 h 68580"/>
                <a:gd name="connsiteX245" fmla="*/ 461963 w 976312"/>
                <a:gd name="connsiteY245" fmla="*/ 24765 h 68580"/>
                <a:gd name="connsiteX246" fmla="*/ 462915 w 976312"/>
                <a:gd name="connsiteY246" fmla="*/ 22860 h 68580"/>
                <a:gd name="connsiteX247" fmla="*/ 466725 w 976312"/>
                <a:gd name="connsiteY247" fmla="*/ 18098 h 68580"/>
                <a:gd name="connsiteX248" fmla="*/ 472440 w 976312"/>
                <a:gd name="connsiteY248" fmla="*/ 16193 h 68580"/>
                <a:gd name="connsiteX249" fmla="*/ 474345 w 976312"/>
                <a:gd name="connsiteY249" fmla="*/ 16193 h 68580"/>
                <a:gd name="connsiteX250" fmla="*/ 476250 w 976312"/>
                <a:gd name="connsiteY250" fmla="*/ 16193 h 68580"/>
                <a:gd name="connsiteX251" fmla="*/ 476250 w 976312"/>
                <a:gd name="connsiteY251" fmla="*/ 26670 h 68580"/>
                <a:gd name="connsiteX252" fmla="*/ 473393 w 976312"/>
                <a:gd name="connsiteY252" fmla="*/ 26670 h 68580"/>
                <a:gd name="connsiteX253" fmla="*/ 470535 w 976312"/>
                <a:gd name="connsiteY253" fmla="*/ 27623 h 68580"/>
                <a:gd name="connsiteX254" fmla="*/ 468630 w 976312"/>
                <a:gd name="connsiteY254" fmla="*/ 30480 h 68580"/>
                <a:gd name="connsiteX255" fmla="*/ 467678 w 976312"/>
                <a:gd name="connsiteY255" fmla="*/ 33338 h 68580"/>
                <a:gd name="connsiteX256" fmla="*/ 466725 w 976312"/>
                <a:gd name="connsiteY256" fmla="*/ 35243 h 68580"/>
                <a:gd name="connsiteX257" fmla="*/ 477203 w 976312"/>
                <a:gd name="connsiteY257" fmla="*/ 54293 h 68580"/>
                <a:gd name="connsiteX258" fmla="*/ 477203 w 976312"/>
                <a:gd name="connsiteY258" fmla="*/ 54293 h 68580"/>
                <a:gd name="connsiteX259" fmla="*/ 512445 w 976312"/>
                <a:gd name="connsiteY259" fmla="*/ 54293 h 68580"/>
                <a:gd name="connsiteX260" fmla="*/ 502920 w 976312"/>
                <a:gd name="connsiteY260" fmla="*/ 54293 h 68580"/>
                <a:gd name="connsiteX261" fmla="*/ 502920 w 976312"/>
                <a:gd name="connsiteY261" fmla="*/ 31433 h 68580"/>
                <a:gd name="connsiteX262" fmla="*/ 489585 w 976312"/>
                <a:gd name="connsiteY262" fmla="*/ 54293 h 68580"/>
                <a:gd name="connsiteX263" fmla="*/ 481965 w 976312"/>
                <a:gd name="connsiteY263" fmla="*/ 54293 h 68580"/>
                <a:gd name="connsiteX264" fmla="*/ 481965 w 976312"/>
                <a:gd name="connsiteY264" fmla="*/ 16193 h 68580"/>
                <a:gd name="connsiteX265" fmla="*/ 491490 w 976312"/>
                <a:gd name="connsiteY265" fmla="*/ 16193 h 68580"/>
                <a:gd name="connsiteX266" fmla="*/ 491490 w 976312"/>
                <a:gd name="connsiteY266" fmla="*/ 37148 h 68580"/>
                <a:gd name="connsiteX267" fmla="*/ 503872 w 976312"/>
                <a:gd name="connsiteY267" fmla="*/ 16193 h 68580"/>
                <a:gd name="connsiteX268" fmla="*/ 512445 w 976312"/>
                <a:gd name="connsiteY268" fmla="*/ 16193 h 68580"/>
                <a:gd name="connsiteX269" fmla="*/ 512445 w 976312"/>
                <a:gd name="connsiteY269" fmla="*/ 54293 h 68580"/>
                <a:gd name="connsiteX270" fmla="*/ 512445 w 976312"/>
                <a:gd name="connsiteY270" fmla="*/ 54293 h 68580"/>
                <a:gd name="connsiteX271" fmla="*/ 552450 w 976312"/>
                <a:gd name="connsiteY271" fmla="*/ 54293 h 68580"/>
                <a:gd name="connsiteX272" fmla="*/ 542925 w 976312"/>
                <a:gd name="connsiteY272" fmla="*/ 54293 h 68580"/>
                <a:gd name="connsiteX273" fmla="*/ 542925 w 976312"/>
                <a:gd name="connsiteY273" fmla="*/ 31433 h 68580"/>
                <a:gd name="connsiteX274" fmla="*/ 529590 w 976312"/>
                <a:gd name="connsiteY274" fmla="*/ 54293 h 68580"/>
                <a:gd name="connsiteX275" fmla="*/ 521970 w 976312"/>
                <a:gd name="connsiteY275" fmla="*/ 54293 h 68580"/>
                <a:gd name="connsiteX276" fmla="*/ 521970 w 976312"/>
                <a:gd name="connsiteY276" fmla="*/ 16193 h 68580"/>
                <a:gd name="connsiteX277" fmla="*/ 531495 w 976312"/>
                <a:gd name="connsiteY277" fmla="*/ 16193 h 68580"/>
                <a:gd name="connsiteX278" fmla="*/ 531495 w 976312"/>
                <a:gd name="connsiteY278" fmla="*/ 37148 h 68580"/>
                <a:gd name="connsiteX279" fmla="*/ 543878 w 976312"/>
                <a:gd name="connsiteY279" fmla="*/ 16193 h 68580"/>
                <a:gd name="connsiteX280" fmla="*/ 552450 w 976312"/>
                <a:gd name="connsiteY280" fmla="*/ 16193 h 68580"/>
                <a:gd name="connsiteX281" fmla="*/ 552450 w 976312"/>
                <a:gd name="connsiteY281" fmla="*/ 54293 h 68580"/>
                <a:gd name="connsiteX282" fmla="*/ 552450 w 976312"/>
                <a:gd name="connsiteY282" fmla="*/ 54293 h 68580"/>
                <a:gd name="connsiteX283" fmla="*/ 549593 w 976312"/>
                <a:gd name="connsiteY283" fmla="*/ 0 h 68580"/>
                <a:gd name="connsiteX284" fmla="*/ 546735 w 976312"/>
                <a:gd name="connsiteY284" fmla="*/ 8573 h 68580"/>
                <a:gd name="connsiteX285" fmla="*/ 538163 w 976312"/>
                <a:gd name="connsiteY285" fmla="*/ 12383 h 68580"/>
                <a:gd name="connsiteX286" fmla="*/ 529590 w 976312"/>
                <a:gd name="connsiteY286" fmla="*/ 8573 h 68580"/>
                <a:gd name="connsiteX287" fmla="*/ 526733 w 976312"/>
                <a:gd name="connsiteY287" fmla="*/ 0 h 68580"/>
                <a:gd name="connsiteX288" fmla="*/ 534353 w 976312"/>
                <a:gd name="connsiteY288" fmla="*/ 0 h 68580"/>
                <a:gd name="connsiteX289" fmla="*/ 535305 w 976312"/>
                <a:gd name="connsiteY289" fmla="*/ 4763 h 68580"/>
                <a:gd name="connsiteX290" fmla="*/ 539115 w 976312"/>
                <a:gd name="connsiteY290" fmla="*/ 6668 h 68580"/>
                <a:gd name="connsiteX291" fmla="*/ 542925 w 976312"/>
                <a:gd name="connsiteY291" fmla="*/ 4763 h 68580"/>
                <a:gd name="connsiteX292" fmla="*/ 543878 w 976312"/>
                <a:gd name="connsiteY292" fmla="*/ 0 h 68580"/>
                <a:gd name="connsiteX293" fmla="*/ 549593 w 976312"/>
                <a:gd name="connsiteY293" fmla="*/ 0 h 68580"/>
                <a:gd name="connsiteX294" fmla="*/ 616268 w 976312"/>
                <a:gd name="connsiteY294" fmla="*/ 4763 h 68580"/>
                <a:gd name="connsiteX295" fmla="*/ 601980 w 976312"/>
                <a:gd name="connsiteY295" fmla="*/ 44768 h 68580"/>
                <a:gd name="connsiteX296" fmla="*/ 599123 w 976312"/>
                <a:gd name="connsiteY296" fmla="*/ 50483 h 68580"/>
                <a:gd name="connsiteX297" fmla="*/ 595313 w 976312"/>
                <a:gd name="connsiteY297" fmla="*/ 53340 h 68580"/>
                <a:gd name="connsiteX298" fmla="*/ 591503 w 976312"/>
                <a:gd name="connsiteY298" fmla="*/ 54293 h 68580"/>
                <a:gd name="connsiteX299" fmla="*/ 587693 w 976312"/>
                <a:gd name="connsiteY299" fmla="*/ 54293 h 68580"/>
                <a:gd name="connsiteX300" fmla="*/ 582930 w 976312"/>
                <a:gd name="connsiteY300" fmla="*/ 54293 h 68580"/>
                <a:gd name="connsiteX301" fmla="*/ 579120 w 976312"/>
                <a:gd name="connsiteY301" fmla="*/ 54293 h 68580"/>
                <a:gd name="connsiteX302" fmla="*/ 579120 w 976312"/>
                <a:gd name="connsiteY302" fmla="*/ 42863 h 68580"/>
                <a:gd name="connsiteX303" fmla="*/ 580073 w 976312"/>
                <a:gd name="connsiteY303" fmla="*/ 42863 h 68580"/>
                <a:gd name="connsiteX304" fmla="*/ 581978 w 976312"/>
                <a:gd name="connsiteY304" fmla="*/ 42863 h 68580"/>
                <a:gd name="connsiteX305" fmla="*/ 584835 w 976312"/>
                <a:gd name="connsiteY305" fmla="*/ 42863 h 68580"/>
                <a:gd name="connsiteX306" fmla="*/ 589598 w 976312"/>
                <a:gd name="connsiteY306" fmla="*/ 41910 h 68580"/>
                <a:gd name="connsiteX307" fmla="*/ 591503 w 976312"/>
                <a:gd name="connsiteY307" fmla="*/ 40005 h 68580"/>
                <a:gd name="connsiteX308" fmla="*/ 575310 w 976312"/>
                <a:gd name="connsiteY308" fmla="*/ 2858 h 68580"/>
                <a:gd name="connsiteX309" fmla="*/ 586740 w 976312"/>
                <a:gd name="connsiteY309" fmla="*/ 2858 h 68580"/>
                <a:gd name="connsiteX310" fmla="*/ 596265 w 976312"/>
                <a:gd name="connsiteY310" fmla="*/ 26670 h 68580"/>
                <a:gd name="connsiteX311" fmla="*/ 604838 w 976312"/>
                <a:gd name="connsiteY311" fmla="*/ 2858 h 68580"/>
                <a:gd name="connsiteX312" fmla="*/ 616268 w 976312"/>
                <a:gd name="connsiteY312" fmla="*/ 4763 h 68580"/>
                <a:gd name="connsiteX313" fmla="*/ 616268 w 976312"/>
                <a:gd name="connsiteY313" fmla="*/ 4763 h 68580"/>
                <a:gd name="connsiteX314" fmla="*/ 651510 w 976312"/>
                <a:gd name="connsiteY314" fmla="*/ 54293 h 68580"/>
                <a:gd name="connsiteX315" fmla="*/ 641985 w 976312"/>
                <a:gd name="connsiteY315" fmla="*/ 54293 h 68580"/>
                <a:gd name="connsiteX316" fmla="*/ 641985 w 976312"/>
                <a:gd name="connsiteY316" fmla="*/ 38100 h 68580"/>
                <a:gd name="connsiteX317" fmla="*/ 630555 w 976312"/>
                <a:gd name="connsiteY317" fmla="*/ 38100 h 68580"/>
                <a:gd name="connsiteX318" fmla="*/ 630555 w 976312"/>
                <a:gd name="connsiteY318" fmla="*/ 54293 h 68580"/>
                <a:gd name="connsiteX319" fmla="*/ 621030 w 976312"/>
                <a:gd name="connsiteY319" fmla="*/ 54293 h 68580"/>
                <a:gd name="connsiteX320" fmla="*/ 621030 w 976312"/>
                <a:gd name="connsiteY320" fmla="*/ 16193 h 68580"/>
                <a:gd name="connsiteX321" fmla="*/ 630555 w 976312"/>
                <a:gd name="connsiteY321" fmla="*/ 16193 h 68580"/>
                <a:gd name="connsiteX322" fmla="*/ 630555 w 976312"/>
                <a:gd name="connsiteY322" fmla="*/ 29528 h 68580"/>
                <a:gd name="connsiteX323" fmla="*/ 641985 w 976312"/>
                <a:gd name="connsiteY323" fmla="*/ 29528 h 68580"/>
                <a:gd name="connsiteX324" fmla="*/ 641985 w 976312"/>
                <a:gd name="connsiteY324" fmla="*/ 16193 h 68580"/>
                <a:gd name="connsiteX325" fmla="*/ 651510 w 976312"/>
                <a:gd name="connsiteY325" fmla="*/ 16193 h 68580"/>
                <a:gd name="connsiteX326" fmla="*/ 651510 w 976312"/>
                <a:gd name="connsiteY326" fmla="*/ 54293 h 68580"/>
                <a:gd name="connsiteX327" fmla="*/ 691515 w 976312"/>
                <a:gd name="connsiteY327" fmla="*/ 54293 h 68580"/>
                <a:gd name="connsiteX328" fmla="*/ 681990 w 976312"/>
                <a:gd name="connsiteY328" fmla="*/ 54293 h 68580"/>
                <a:gd name="connsiteX329" fmla="*/ 681990 w 976312"/>
                <a:gd name="connsiteY329" fmla="*/ 31433 h 68580"/>
                <a:gd name="connsiteX330" fmla="*/ 668655 w 976312"/>
                <a:gd name="connsiteY330" fmla="*/ 54293 h 68580"/>
                <a:gd name="connsiteX331" fmla="*/ 661035 w 976312"/>
                <a:gd name="connsiteY331" fmla="*/ 54293 h 68580"/>
                <a:gd name="connsiteX332" fmla="*/ 661035 w 976312"/>
                <a:gd name="connsiteY332" fmla="*/ 16193 h 68580"/>
                <a:gd name="connsiteX333" fmla="*/ 670560 w 976312"/>
                <a:gd name="connsiteY333" fmla="*/ 16193 h 68580"/>
                <a:gd name="connsiteX334" fmla="*/ 670560 w 976312"/>
                <a:gd name="connsiteY334" fmla="*/ 37148 h 68580"/>
                <a:gd name="connsiteX335" fmla="*/ 682943 w 976312"/>
                <a:gd name="connsiteY335" fmla="*/ 16193 h 68580"/>
                <a:gd name="connsiteX336" fmla="*/ 691515 w 976312"/>
                <a:gd name="connsiteY336" fmla="*/ 16193 h 68580"/>
                <a:gd name="connsiteX337" fmla="*/ 691515 w 976312"/>
                <a:gd name="connsiteY337" fmla="*/ 54293 h 68580"/>
                <a:gd name="connsiteX338" fmla="*/ 691515 w 976312"/>
                <a:gd name="connsiteY338" fmla="*/ 54293 h 68580"/>
                <a:gd name="connsiteX339" fmla="*/ 730568 w 976312"/>
                <a:gd name="connsiteY339" fmla="*/ 42863 h 68580"/>
                <a:gd name="connsiteX340" fmla="*/ 729615 w 976312"/>
                <a:gd name="connsiteY340" fmla="*/ 47625 h 68580"/>
                <a:gd name="connsiteX341" fmla="*/ 727710 w 976312"/>
                <a:gd name="connsiteY341" fmla="*/ 51435 h 68580"/>
                <a:gd name="connsiteX342" fmla="*/ 723900 w 976312"/>
                <a:gd name="connsiteY342" fmla="*/ 54293 h 68580"/>
                <a:gd name="connsiteX343" fmla="*/ 719138 w 976312"/>
                <a:gd name="connsiteY343" fmla="*/ 55245 h 68580"/>
                <a:gd name="connsiteX344" fmla="*/ 701040 w 976312"/>
                <a:gd name="connsiteY344" fmla="*/ 55245 h 68580"/>
                <a:gd name="connsiteX345" fmla="*/ 701040 w 976312"/>
                <a:gd name="connsiteY345" fmla="*/ 17145 h 68580"/>
                <a:gd name="connsiteX346" fmla="*/ 719138 w 976312"/>
                <a:gd name="connsiteY346" fmla="*/ 17145 h 68580"/>
                <a:gd name="connsiteX347" fmla="*/ 723900 w 976312"/>
                <a:gd name="connsiteY347" fmla="*/ 17145 h 68580"/>
                <a:gd name="connsiteX348" fmla="*/ 726758 w 976312"/>
                <a:gd name="connsiteY348" fmla="*/ 18098 h 68580"/>
                <a:gd name="connsiteX349" fmla="*/ 729615 w 976312"/>
                <a:gd name="connsiteY349" fmla="*/ 20955 h 68580"/>
                <a:gd name="connsiteX350" fmla="*/ 730568 w 976312"/>
                <a:gd name="connsiteY350" fmla="*/ 24765 h 68580"/>
                <a:gd name="connsiteX351" fmla="*/ 729615 w 976312"/>
                <a:gd name="connsiteY351" fmla="*/ 29528 h 68580"/>
                <a:gd name="connsiteX352" fmla="*/ 726758 w 976312"/>
                <a:gd name="connsiteY352" fmla="*/ 32385 h 68580"/>
                <a:gd name="connsiteX353" fmla="*/ 726758 w 976312"/>
                <a:gd name="connsiteY353" fmla="*/ 32385 h 68580"/>
                <a:gd name="connsiteX354" fmla="*/ 730568 w 976312"/>
                <a:gd name="connsiteY354" fmla="*/ 35243 h 68580"/>
                <a:gd name="connsiteX355" fmla="*/ 730568 w 976312"/>
                <a:gd name="connsiteY355" fmla="*/ 42863 h 68580"/>
                <a:gd name="connsiteX356" fmla="*/ 730568 w 976312"/>
                <a:gd name="connsiteY356" fmla="*/ 42863 h 68580"/>
                <a:gd name="connsiteX357" fmla="*/ 719138 w 976312"/>
                <a:gd name="connsiteY357" fmla="*/ 28575 h 68580"/>
                <a:gd name="connsiteX358" fmla="*/ 718185 w 976312"/>
                <a:gd name="connsiteY358" fmla="*/ 25718 h 68580"/>
                <a:gd name="connsiteX359" fmla="*/ 715328 w 976312"/>
                <a:gd name="connsiteY359" fmla="*/ 24765 h 68580"/>
                <a:gd name="connsiteX360" fmla="*/ 710565 w 976312"/>
                <a:gd name="connsiteY360" fmla="*/ 24765 h 68580"/>
                <a:gd name="connsiteX361" fmla="*/ 710565 w 976312"/>
                <a:gd name="connsiteY361" fmla="*/ 32385 h 68580"/>
                <a:gd name="connsiteX362" fmla="*/ 716280 w 976312"/>
                <a:gd name="connsiteY362" fmla="*/ 32385 h 68580"/>
                <a:gd name="connsiteX363" fmla="*/ 719138 w 976312"/>
                <a:gd name="connsiteY363" fmla="*/ 31433 h 68580"/>
                <a:gd name="connsiteX364" fmla="*/ 719138 w 976312"/>
                <a:gd name="connsiteY364" fmla="*/ 28575 h 68580"/>
                <a:gd name="connsiteX365" fmla="*/ 719138 w 976312"/>
                <a:gd name="connsiteY365" fmla="*/ 28575 h 68580"/>
                <a:gd name="connsiteX366" fmla="*/ 721043 w 976312"/>
                <a:gd name="connsiteY366" fmla="*/ 42863 h 68580"/>
                <a:gd name="connsiteX367" fmla="*/ 720090 w 976312"/>
                <a:gd name="connsiteY367" fmla="*/ 39053 h 68580"/>
                <a:gd name="connsiteX368" fmla="*/ 717233 w 976312"/>
                <a:gd name="connsiteY368" fmla="*/ 38100 h 68580"/>
                <a:gd name="connsiteX369" fmla="*/ 710565 w 976312"/>
                <a:gd name="connsiteY369" fmla="*/ 38100 h 68580"/>
                <a:gd name="connsiteX370" fmla="*/ 710565 w 976312"/>
                <a:gd name="connsiteY370" fmla="*/ 46673 h 68580"/>
                <a:gd name="connsiteX371" fmla="*/ 717233 w 976312"/>
                <a:gd name="connsiteY371" fmla="*/ 46673 h 68580"/>
                <a:gd name="connsiteX372" fmla="*/ 720090 w 976312"/>
                <a:gd name="connsiteY372" fmla="*/ 45720 h 68580"/>
                <a:gd name="connsiteX373" fmla="*/ 721043 w 976312"/>
                <a:gd name="connsiteY373" fmla="*/ 42863 h 68580"/>
                <a:gd name="connsiteX374" fmla="*/ 721043 w 976312"/>
                <a:gd name="connsiteY374" fmla="*/ 42863 h 68580"/>
                <a:gd name="connsiteX375" fmla="*/ 767715 w 976312"/>
                <a:gd name="connsiteY375" fmla="*/ 38100 h 68580"/>
                <a:gd name="connsiteX376" fmla="*/ 745808 w 976312"/>
                <a:gd name="connsiteY376" fmla="*/ 38100 h 68580"/>
                <a:gd name="connsiteX377" fmla="*/ 748665 w 976312"/>
                <a:gd name="connsiteY377" fmla="*/ 44768 h 68580"/>
                <a:gd name="connsiteX378" fmla="*/ 756285 w 976312"/>
                <a:gd name="connsiteY378" fmla="*/ 46673 h 68580"/>
                <a:gd name="connsiteX379" fmla="*/ 762000 w 976312"/>
                <a:gd name="connsiteY379" fmla="*/ 45720 h 68580"/>
                <a:gd name="connsiteX380" fmla="*/ 766763 w 976312"/>
                <a:gd name="connsiteY380" fmla="*/ 42863 h 68580"/>
                <a:gd name="connsiteX381" fmla="*/ 767715 w 976312"/>
                <a:gd name="connsiteY381" fmla="*/ 42863 h 68580"/>
                <a:gd name="connsiteX382" fmla="*/ 767715 w 976312"/>
                <a:gd name="connsiteY382" fmla="*/ 52388 h 68580"/>
                <a:gd name="connsiteX383" fmla="*/ 761048 w 976312"/>
                <a:gd name="connsiteY383" fmla="*/ 55245 h 68580"/>
                <a:gd name="connsiteX384" fmla="*/ 754380 w 976312"/>
                <a:gd name="connsiteY384" fmla="*/ 56198 h 68580"/>
                <a:gd name="connsiteX385" fmla="*/ 740093 w 976312"/>
                <a:gd name="connsiteY385" fmla="*/ 51435 h 68580"/>
                <a:gd name="connsiteX386" fmla="*/ 735330 w 976312"/>
                <a:gd name="connsiteY386" fmla="*/ 37148 h 68580"/>
                <a:gd name="connsiteX387" fmla="*/ 740093 w 976312"/>
                <a:gd name="connsiteY387" fmla="*/ 21908 h 68580"/>
                <a:gd name="connsiteX388" fmla="*/ 752475 w 976312"/>
                <a:gd name="connsiteY388" fmla="*/ 16193 h 68580"/>
                <a:gd name="connsiteX389" fmla="*/ 763905 w 976312"/>
                <a:gd name="connsiteY389" fmla="*/ 20955 h 68580"/>
                <a:gd name="connsiteX390" fmla="*/ 767715 w 976312"/>
                <a:gd name="connsiteY390" fmla="*/ 34290 h 68580"/>
                <a:gd name="connsiteX391" fmla="*/ 767715 w 976312"/>
                <a:gd name="connsiteY391" fmla="*/ 38100 h 68580"/>
                <a:gd name="connsiteX392" fmla="*/ 767715 w 976312"/>
                <a:gd name="connsiteY392" fmla="*/ 38100 h 68580"/>
                <a:gd name="connsiteX393" fmla="*/ 758190 w 976312"/>
                <a:gd name="connsiteY393" fmla="*/ 30480 h 68580"/>
                <a:gd name="connsiteX394" fmla="*/ 756285 w 976312"/>
                <a:gd name="connsiteY394" fmla="*/ 24765 h 68580"/>
                <a:gd name="connsiteX395" fmla="*/ 751523 w 976312"/>
                <a:gd name="connsiteY395" fmla="*/ 22860 h 68580"/>
                <a:gd name="connsiteX396" fmla="*/ 746760 w 976312"/>
                <a:gd name="connsiteY396" fmla="*/ 24765 h 68580"/>
                <a:gd name="connsiteX397" fmla="*/ 744855 w 976312"/>
                <a:gd name="connsiteY397" fmla="*/ 30480 h 68580"/>
                <a:gd name="connsiteX398" fmla="*/ 758190 w 976312"/>
                <a:gd name="connsiteY398" fmla="*/ 30480 h 68580"/>
                <a:gd name="connsiteX399" fmla="*/ 805815 w 976312"/>
                <a:gd name="connsiteY399" fmla="*/ 35243 h 68580"/>
                <a:gd name="connsiteX400" fmla="*/ 804863 w 976312"/>
                <a:gd name="connsiteY400" fmla="*/ 43815 h 68580"/>
                <a:gd name="connsiteX401" fmla="*/ 802005 w 976312"/>
                <a:gd name="connsiteY401" fmla="*/ 50483 h 68580"/>
                <a:gd name="connsiteX402" fmla="*/ 797243 w 976312"/>
                <a:gd name="connsiteY402" fmla="*/ 54293 h 68580"/>
                <a:gd name="connsiteX403" fmla="*/ 791527 w 976312"/>
                <a:gd name="connsiteY403" fmla="*/ 55245 h 68580"/>
                <a:gd name="connsiteX404" fmla="*/ 786765 w 976312"/>
                <a:gd name="connsiteY404" fmla="*/ 54293 h 68580"/>
                <a:gd name="connsiteX405" fmla="*/ 782955 w 976312"/>
                <a:gd name="connsiteY405" fmla="*/ 52388 h 68580"/>
                <a:gd name="connsiteX406" fmla="*/ 782955 w 976312"/>
                <a:gd name="connsiteY406" fmla="*/ 68580 h 68580"/>
                <a:gd name="connsiteX407" fmla="*/ 773430 w 976312"/>
                <a:gd name="connsiteY407" fmla="*/ 68580 h 68580"/>
                <a:gd name="connsiteX408" fmla="*/ 773430 w 976312"/>
                <a:gd name="connsiteY408" fmla="*/ 17145 h 68580"/>
                <a:gd name="connsiteX409" fmla="*/ 782955 w 976312"/>
                <a:gd name="connsiteY409" fmla="*/ 17145 h 68580"/>
                <a:gd name="connsiteX410" fmla="*/ 782955 w 976312"/>
                <a:gd name="connsiteY410" fmla="*/ 20955 h 68580"/>
                <a:gd name="connsiteX411" fmla="*/ 787718 w 976312"/>
                <a:gd name="connsiteY411" fmla="*/ 17145 h 68580"/>
                <a:gd name="connsiteX412" fmla="*/ 793433 w 976312"/>
                <a:gd name="connsiteY412" fmla="*/ 16193 h 68580"/>
                <a:gd name="connsiteX413" fmla="*/ 802005 w 976312"/>
                <a:gd name="connsiteY413" fmla="*/ 20955 h 68580"/>
                <a:gd name="connsiteX414" fmla="*/ 805815 w 976312"/>
                <a:gd name="connsiteY414" fmla="*/ 35243 h 68580"/>
                <a:gd name="connsiteX415" fmla="*/ 805815 w 976312"/>
                <a:gd name="connsiteY415" fmla="*/ 35243 h 68580"/>
                <a:gd name="connsiteX416" fmla="*/ 796290 w 976312"/>
                <a:gd name="connsiteY416" fmla="*/ 35243 h 68580"/>
                <a:gd name="connsiteX417" fmla="*/ 794385 w 976312"/>
                <a:gd name="connsiteY417" fmla="*/ 27623 h 68580"/>
                <a:gd name="connsiteX418" fmla="*/ 789623 w 976312"/>
                <a:gd name="connsiteY418" fmla="*/ 24765 h 68580"/>
                <a:gd name="connsiteX419" fmla="*/ 786765 w 976312"/>
                <a:gd name="connsiteY419" fmla="*/ 25718 h 68580"/>
                <a:gd name="connsiteX420" fmla="*/ 783908 w 976312"/>
                <a:gd name="connsiteY420" fmla="*/ 27623 h 68580"/>
                <a:gd name="connsiteX421" fmla="*/ 783908 w 976312"/>
                <a:gd name="connsiteY421" fmla="*/ 46673 h 68580"/>
                <a:gd name="connsiteX422" fmla="*/ 785813 w 976312"/>
                <a:gd name="connsiteY422" fmla="*/ 47625 h 68580"/>
                <a:gd name="connsiteX423" fmla="*/ 787718 w 976312"/>
                <a:gd name="connsiteY423" fmla="*/ 47625 h 68580"/>
                <a:gd name="connsiteX424" fmla="*/ 793433 w 976312"/>
                <a:gd name="connsiteY424" fmla="*/ 44768 h 68580"/>
                <a:gd name="connsiteX425" fmla="*/ 796290 w 976312"/>
                <a:gd name="connsiteY425" fmla="*/ 35243 h 68580"/>
                <a:gd name="connsiteX426" fmla="*/ 796290 w 976312"/>
                <a:gd name="connsiteY426" fmla="*/ 35243 h 68580"/>
                <a:gd name="connsiteX427" fmla="*/ 828675 w 976312"/>
                <a:gd name="connsiteY427" fmla="*/ 56198 h 68580"/>
                <a:gd name="connsiteX428" fmla="*/ 821055 w 976312"/>
                <a:gd name="connsiteY428" fmla="*/ 55245 h 68580"/>
                <a:gd name="connsiteX429" fmla="*/ 815340 w 976312"/>
                <a:gd name="connsiteY429" fmla="*/ 51435 h 68580"/>
                <a:gd name="connsiteX430" fmla="*/ 811530 w 976312"/>
                <a:gd name="connsiteY430" fmla="*/ 44768 h 68580"/>
                <a:gd name="connsiteX431" fmla="*/ 810577 w 976312"/>
                <a:gd name="connsiteY431" fmla="*/ 36195 h 68580"/>
                <a:gd name="connsiteX432" fmla="*/ 811530 w 976312"/>
                <a:gd name="connsiteY432" fmla="*/ 26670 h 68580"/>
                <a:gd name="connsiteX433" fmla="*/ 815340 w 976312"/>
                <a:gd name="connsiteY433" fmla="*/ 20003 h 68580"/>
                <a:gd name="connsiteX434" fmla="*/ 821055 w 976312"/>
                <a:gd name="connsiteY434" fmla="*/ 16193 h 68580"/>
                <a:gd name="connsiteX435" fmla="*/ 827723 w 976312"/>
                <a:gd name="connsiteY435" fmla="*/ 15240 h 68580"/>
                <a:gd name="connsiteX436" fmla="*/ 833438 w 976312"/>
                <a:gd name="connsiteY436" fmla="*/ 16193 h 68580"/>
                <a:gd name="connsiteX437" fmla="*/ 838200 w 976312"/>
                <a:gd name="connsiteY437" fmla="*/ 18098 h 68580"/>
                <a:gd name="connsiteX438" fmla="*/ 838200 w 976312"/>
                <a:gd name="connsiteY438" fmla="*/ 28575 h 68580"/>
                <a:gd name="connsiteX439" fmla="*/ 837248 w 976312"/>
                <a:gd name="connsiteY439" fmla="*/ 28575 h 68580"/>
                <a:gd name="connsiteX440" fmla="*/ 836295 w 976312"/>
                <a:gd name="connsiteY440" fmla="*/ 27623 h 68580"/>
                <a:gd name="connsiteX441" fmla="*/ 834390 w 976312"/>
                <a:gd name="connsiteY441" fmla="*/ 25718 h 68580"/>
                <a:gd name="connsiteX442" fmla="*/ 831533 w 976312"/>
                <a:gd name="connsiteY442" fmla="*/ 24765 h 68580"/>
                <a:gd name="connsiteX443" fmla="*/ 828675 w 976312"/>
                <a:gd name="connsiteY443" fmla="*/ 23813 h 68580"/>
                <a:gd name="connsiteX444" fmla="*/ 822960 w 976312"/>
                <a:gd name="connsiteY444" fmla="*/ 26670 h 68580"/>
                <a:gd name="connsiteX445" fmla="*/ 821055 w 976312"/>
                <a:gd name="connsiteY445" fmla="*/ 35243 h 68580"/>
                <a:gd name="connsiteX446" fmla="*/ 822960 w 976312"/>
                <a:gd name="connsiteY446" fmla="*/ 43815 h 68580"/>
                <a:gd name="connsiteX447" fmla="*/ 828675 w 976312"/>
                <a:gd name="connsiteY447" fmla="*/ 46673 h 68580"/>
                <a:gd name="connsiteX448" fmla="*/ 831533 w 976312"/>
                <a:gd name="connsiteY448" fmla="*/ 45720 h 68580"/>
                <a:gd name="connsiteX449" fmla="*/ 834390 w 976312"/>
                <a:gd name="connsiteY449" fmla="*/ 44768 h 68580"/>
                <a:gd name="connsiteX450" fmla="*/ 836295 w 976312"/>
                <a:gd name="connsiteY450" fmla="*/ 43815 h 68580"/>
                <a:gd name="connsiteX451" fmla="*/ 837248 w 976312"/>
                <a:gd name="connsiteY451" fmla="*/ 41910 h 68580"/>
                <a:gd name="connsiteX452" fmla="*/ 838200 w 976312"/>
                <a:gd name="connsiteY452" fmla="*/ 41910 h 68580"/>
                <a:gd name="connsiteX453" fmla="*/ 838200 w 976312"/>
                <a:gd name="connsiteY453" fmla="*/ 52388 h 68580"/>
                <a:gd name="connsiteX454" fmla="*/ 833438 w 976312"/>
                <a:gd name="connsiteY454" fmla="*/ 54293 h 68580"/>
                <a:gd name="connsiteX455" fmla="*/ 828675 w 976312"/>
                <a:gd name="connsiteY455" fmla="*/ 56198 h 68580"/>
                <a:gd name="connsiteX456" fmla="*/ 828675 w 976312"/>
                <a:gd name="connsiteY456" fmla="*/ 56198 h 68580"/>
                <a:gd name="connsiteX457" fmla="*/ 876300 w 976312"/>
                <a:gd name="connsiteY457" fmla="*/ 54293 h 68580"/>
                <a:gd name="connsiteX458" fmla="*/ 866775 w 976312"/>
                <a:gd name="connsiteY458" fmla="*/ 54293 h 68580"/>
                <a:gd name="connsiteX459" fmla="*/ 866775 w 976312"/>
                <a:gd name="connsiteY459" fmla="*/ 31433 h 68580"/>
                <a:gd name="connsiteX460" fmla="*/ 853440 w 976312"/>
                <a:gd name="connsiteY460" fmla="*/ 54293 h 68580"/>
                <a:gd name="connsiteX461" fmla="*/ 845820 w 976312"/>
                <a:gd name="connsiteY461" fmla="*/ 54293 h 68580"/>
                <a:gd name="connsiteX462" fmla="*/ 845820 w 976312"/>
                <a:gd name="connsiteY462" fmla="*/ 16193 h 68580"/>
                <a:gd name="connsiteX463" fmla="*/ 855345 w 976312"/>
                <a:gd name="connsiteY463" fmla="*/ 16193 h 68580"/>
                <a:gd name="connsiteX464" fmla="*/ 855345 w 976312"/>
                <a:gd name="connsiteY464" fmla="*/ 37148 h 68580"/>
                <a:gd name="connsiteX465" fmla="*/ 867727 w 976312"/>
                <a:gd name="connsiteY465" fmla="*/ 16193 h 68580"/>
                <a:gd name="connsiteX466" fmla="*/ 876300 w 976312"/>
                <a:gd name="connsiteY466" fmla="*/ 16193 h 68580"/>
                <a:gd name="connsiteX467" fmla="*/ 876300 w 976312"/>
                <a:gd name="connsiteY467" fmla="*/ 54293 h 68580"/>
                <a:gd name="connsiteX468" fmla="*/ 876300 w 976312"/>
                <a:gd name="connsiteY468" fmla="*/ 54293 h 68580"/>
                <a:gd name="connsiteX469" fmla="*/ 910590 w 976312"/>
                <a:gd name="connsiteY469" fmla="*/ 24765 h 68580"/>
                <a:gd name="connsiteX470" fmla="*/ 901065 w 976312"/>
                <a:gd name="connsiteY470" fmla="*/ 24765 h 68580"/>
                <a:gd name="connsiteX471" fmla="*/ 901065 w 976312"/>
                <a:gd name="connsiteY471" fmla="*/ 54293 h 68580"/>
                <a:gd name="connsiteX472" fmla="*/ 891540 w 976312"/>
                <a:gd name="connsiteY472" fmla="*/ 54293 h 68580"/>
                <a:gd name="connsiteX473" fmla="*/ 891540 w 976312"/>
                <a:gd name="connsiteY473" fmla="*/ 24765 h 68580"/>
                <a:gd name="connsiteX474" fmla="*/ 882015 w 976312"/>
                <a:gd name="connsiteY474" fmla="*/ 24765 h 68580"/>
                <a:gd name="connsiteX475" fmla="*/ 882015 w 976312"/>
                <a:gd name="connsiteY475" fmla="*/ 16193 h 68580"/>
                <a:gd name="connsiteX476" fmla="*/ 910590 w 976312"/>
                <a:gd name="connsiteY476" fmla="*/ 16193 h 68580"/>
                <a:gd name="connsiteX477" fmla="*/ 910590 w 976312"/>
                <a:gd name="connsiteY477" fmla="*/ 24765 h 68580"/>
                <a:gd name="connsiteX478" fmla="*/ 944880 w 976312"/>
                <a:gd name="connsiteY478" fmla="*/ 38100 h 68580"/>
                <a:gd name="connsiteX479" fmla="*/ 922973 w 976312"/>
                <a:gd name="connsiteY479" fmla="*/ 38100 h 68580"/>
                <a:gd name="connsiteX480" fmla="*/ 925830 w 976312"/>
                <a:gd name="connsiteY480" fmla="*/ 44768 h 68580"/>
                <a:gd name="connsiteX481" fmla="*/ 933450 w 976312"/>
                <a:gd name="connsiteY481" fmla="*/ 46673 h 68580"/>
                <a:gd name="connsiteX482" fmla="*/ 939165 w 976312"/>
                <a:gd name="connsiteY482" fmla="*/ 45720 h 68580"/>
                <a:gd name="connsiteX483" fmla="*/ 943927 w 976312"/>
                <a:gd name="connsiteY483" fmla="*/ 42863 h 68580"/>
                <a:gd name="connsiteX484" fmla="*/ 944880 w 976312"/>
                <a:gd name="connsiteY484" fmla="*/ 42863 h 68580"/>
                <a:gd name="connsiteX485" fmla="*/ 944880 w 976312"/>
                <a:gd name="connsiteY485" fmla="*/ 52388 h 68580"/>
                <a:gd name="connsiteX486" fmla="*/ 938213 w 976312"/>
                <a:gd name="connsiteY486" fmla="*/ 55245 h 68580"/>
                <a:gd name="connsiteX487" fmla="*/ 931545 w 976312"/>
                <a:gd name="connsiteY487" fmla="*/ 56198 h 68580"/>
                <a:gd name="connsiteX488" fmla="*/ 917258 w 976312"/>
                <a:gd name="connsiteY488" fmla="*/ 51435 h 68580"/>
                <a:gd name="connsiteX489" fmla="*/ 912495 w 976312"/>
                <a:gd name="connsiteY489" fmla="*/ 37148 h 68580"/>
                <a:gd name="connsiteX490" fmla="*/ 917258 w 976312"/>
                <a:gd name="connsiteY490" fmla="*/ 21908 h 68580"/>
                <a:gd name="connsiteX491" fmla="*/ 929640 w 976312"/>
                <a:gd name="connsiteY491" fmla="*/ 16193 h 68580"/>
                <a:gd name="connsiteX492" fmla="*/ 941070 w 976312"/>
                <a:gd name="connsiteY492" fmla="*/ 20955 h 68580"/>
                <a:gd name="connsiteX493" fmla="*/ 944880 w 976312"/>
                <a:gd name="connsiteY493" fmla="*/ 34290 h 68580"/>
                <a:gd name="connsiteX494" fmla="*/ 944880 w 976312"/>
                <a:gd name="connsiteY494" fmla="*/ 38100 h 68580"/>
                <a:gd name="connsiteX495" fmla="*/ 944880 w 976312"/>
                <a:gd name="connsiteY495" fmla="*/ 38100 h 68580"/>
                <a:gd name="connsiteX496" fmla="*/ 935355 w 976312"/>
                <a:gd name="connsiteY496" fmla="*/ 30480 h 68580"/>
                <a:gd name="connsiteX497" fmla="*/ 933450 w 976312"/>
                <a:gd name="connsiteY497" fmla="*/ 24765 h 68580"/>
                <a:gd name="connsiteX498" fmla="*/ 928688 w 976312"/>
                <a:gd name="connsiteY498" fmla="*/ 22860 h 68580"/>
                <a:gd name="connsiteX499" fmla="*/ 923925 w 976312"/>
                <a:gd name="connsiteY499" fmla="*/ 24765 h 68580"/>
                <a:gd name="connsiteX500" fmla="*/ 922020 w 976312"/>
                <a:gd name="connsiteY500" fmla="*/ 30480 h 68580"/>
                <a:gd name="connsiteX501" fmla="*/ 935355 w 976312"/>
                <a:gd name="connsiteY501" fmla="*/ 30480 h 68580"/>
                <a:gd name="connsiteX502" fmla="*/ 976313 w 976312"/>
                <a:gd name="connsiteY502" fmla="*/ 24765 h 68580"/>
                <a:gd name="connsiteX503" fmla="*/ 966788 w 976312"/>
                <a:gd name="connsiteY503" fmla="*/ 24765 h 68580"/>
                <a:gd name="connsiteX504" fmla="*/ 966788 w 976312"/>
                <a:gd name="connsiteY504" fmla="*/ 54293 h 68580"/>
                <a:gd name="connsiteX505" fmla="*/ 957263 w 976312"/>
                <a:gd name="connsiteY505" fmla="*/ 54293 h 68580"/>
                <a:gd name="connsiteX506" fmla="*/ 957263 w 976312"/>
                <a:gd name="connsiteY506" fmla="*/ 24765 h 68580"/>
                <a:gd name="connsiteX507" fmla="*/ 947738 w 976312"/>
                <a:gd name="connsiteY507" fmla="*/ 24765 h 68580"/>
                <a:gd name="connsiteX508" fmla="*/ 947738 w 976312"/>
                <a:gd name="connsiteY508" fmla="*/ 16193 h 68580"/>
                <a:gd name="connsiteX509" fmla="*/ 976313 w 976312"/>
                <a:gd name="connsiteY509" fmla="*/ 16193 h 68580"/>
                <a:gd name="connsiteX510" fmla="*/ 976313 w 976312"/>
                <a:gd name="connsiteY510" fmla="*/ 24765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</a:cxnLst>
              <a:rect l="l" t="t" r="r" b="b"/>
              <a:pathLst>
                <a:path w="976312" h="68580">
                  <a:moveTo>
                    <a:pt x="35243" y="14288"/>
                  </a:moveTo>
                  <a:lnTo>
                    <a:pt x="22860" y="14288"/>
                  </a:lnTo>
                  <a:lnTo>
                    <a:pt x="22860" y="55245"/>
                  </a:lnTo>
                  <a:lnTo>
                    <a:pt x="12382" y="55245"/>
                  </a:lnTo>
                  <a:lnTo>
                    <a:pt x="12382" y="14288"/>
                  </a:lnTo>
                  <a:lnTo>
                    <a:pt x="0" y="14288"/>
                  </a:lnTo>
                  <a:lnTo>
                    <a:pt x="0" y="4763"/>
                  </a:lnTo>
                  <a:lnTo>
                    <a:pt x="35243" y="4763"/>
                  </a:lnTo>
                  <a:lnTo>
                    <a:pt x="35243" y="14288"/>
                  </a:lnTo>
                  <a:close/>
                  <a:moveTo>
                    <a:pt x="70485" y="38100"/>
                  </a:moveTo>
                  <a:lnTo>
                    <a:pt x="48578" y="38100"/>
                  </a:lnTo>
                  <a:cubicBezTo>
                    <a:pt x="48578" y="40958"/>
                    <a:pt x="49530" y="43815"/>
                    <a:pt x="51435" y="44768"/>
                  </a:cubicBezTo>
                  <a:cubicBezTo>
                    <a:pt x="53340" y="46673"/>
                    <a:pt x="55245" y="46673"/>
                    <a:pt x="59055" y="46673"/>
                  </a:cubicBezTo>
                  <a:cubicBezTo>
                    <a:pt x="60960" y="46673"/>
                    <a:pt x="62865" y="46673"/>
                    <a:pt x="64770" y="45720"/>
                  </a:cubicBezTo>
                  <a:cubicBezTo>
                    <a:pt x="66675" y="44768"/>
                    <a:pt x="68580" y="43815"/>
                    <a:pt x="69532" y="42863"/>
                  </a:cubicBezTo>
                  <a:lnTo>
                    <a:pt x="70485" y="42863"/>
                  </a:lnTo>
                  <a:lnTo>
                    <a:pt x="70485" y="52388"/>
                  </a:lnTo>
                  <a:cubicBezTo>
                    <a:pt x="68580" y="53340"/>
                    <a:pt x="66675" y="54293"/>
                    <a:pt x="63818" y="55245"/>
                  </a:cubicBezTo>
                  <a:cubicBezTo>
                    <a:pt x="61913" y="56198"/>
                    <a:pt x="60007" y="56198"/>
                    <a:pt x="57150" y="56198"/>
                  </a:cubicBezTo>
                  <a:cubicBezTo>
                    <a:pt x="51435" y="56198"/>
                    <a:pt x="46673" y="54293"/>
                    <a:pt x="42863" y="51435"/>
                  </a:cubicBezTo>
                  <a:cubicBezTo>
                    <a:pt x="40005" y="47625"/>
                    <a:pt x="38100" y="42863"/>
                    <a:pt x="38100" y="37148"/>
                  </a:cubicBezTo>
                  <a:cubicBezTo>
                    <a:pt x="38100" y="30480"/>
                    <a:pt x="40005" y="25718"/>
                    <a:pt x="42863" y="21908"/>
                  </a:cubicBezTo>
                  <a:cubicBezTo>
                    <a:pt x="45720" y="18098"/>
                    <a:pt x="50482" y="16193"/>
                    <a:pt x="55245" y="16193"/>
                  </a:cubicBezTo>
                  <a:cubicBezTo>
                    <a:pt x="60007" y="16193"/>
                    <a:pt x="63818" y="18098"/>
                    <a:pt x="66675" y="20955"/>
                  </a:cubicBezTo>
                  <a:cubicBezTo>
                    <a:pt x="69532" y="23813"/>
                    <a:pt x="70485" y="28575"/>
                    <a:pt x="70485" y="34290"/>
                  </a:cubicBezTo>
                  <a:lnTo>
                    <a:pt x="70485" y="38100"/>
                  </a:lnTo>
                  <a:lnTo>
                    <a:pt x="70485" y="38100"/>
                  </a:lnTo>
                  <a:close/>
                  <a:moveTo>
                    <a:pt x="60960" y="30480"/>
                  </a:moveTo>
                  <a:cubicBezTo>
                    <a:pt x="60960" y="27623"/>
                    <a:pt x="60007" y="25718"/>
                    <a:pt x="59055" y="24765"/>
                  </a:cubicBezTo>
                  <a:cubicBezTo>
                    <a:pt x="58103" y="23813"/>
                    <a:pt x="56198" y="22860"/>
                    <a:pt x="54293" y="22860"/>
                  </a:cubicBezTo>
                  <a:cubicBezTo>
                    <a:pt x="52388" y="22860"/>
                    <a:pt x="50482" y="23813"/>
                    <a:pt x="49530" y="24765"/>
                  </a:cubicBezTo>
                  <a:cubicBezTo>
                    <a:pt x="48578" y="25718"/>
                    <a:pt x="47625" y="27623"/>
                    <a:pt x="47625" y="30480"/>
                  </a:cubicBezTo>
                  <a:lnTo>
                    <a:pt x="60960" y="30480"/>
                  </a:lnTo>
                  <a:close/>
                  <a:moveTo>
                    <a:pt x="109538" y="54293"/>
                  </a:moveTo>
                  <a:lnTo>
                    <a:pt x="98107" y="54293"/>
                  </a:lnTo>
                  <a:lnTo>
                    <a:pt x="91440" y="42863"/>
                  </a:lnTo>
                  <a:lnTo>
                    <a:pt x="84773" y="54293"/>
                  </a:lnTo>
                  <a:lnTo>
                    <a:pt x="73343" y="54293"/>
                  </a:lnTo>
                  <a:lnTo>
                    <a:pt x="85725" y="35243"/>
                  </a:lnTo>
                  <a:lnTo>
                    <a:pt x="74295" y="16193"/>
                  </a:lnTo>
                  <a:lnTo>
                    <a:pt x="85725" y="16193"/>
                  </a:lnTo>
                  <a:lnTo>
                    <a:pt x="92393" y="27623"/>
                  </a:lnTo>
                  <a:lnTo>
                    <a:pt x="99060" y="16193"/>
                  </a:lnTo>
                  <a:lnTo>
                    <a:pt x="110490" y="16193"/>
                  </a:lnTo>
                  <a:lnTo>
                    <a:pt x="99060" y="35243"/>
                  </a:lnTo>
                  <a:lnTo>
                    <a:pt x="109538" y="54293"/>
                  </a:lnTo>
                  <a:close/>
                  <a:moveTo>
                    <a:pt x="144780" y="54293"/>
                  </a:moveTo>
                  <a:lnTo>
                    <a:pt x="135255" y="54293"/>
                  </a:lnTo>
                  <a:lnTo>
                    <a:pt x="135255" y="38100"/>
                  </a:lnTo>
                  <a:lnTo>
                    <a:pt x="123825" y="38100"/>
                  </a:lnTo>
                  <a:lnTo>
                    <a:pt x="123825" y="54293"/>
                  </a:lnTo>
                  <a:lnTo>
                    <a:pt x="114300" y="54293"/>
                  </a:lnTo>
                  <a:lnTo>
                    <a:pt x="114300" y="16193"/>
                  </a:lnTo>
                  <a:lnTo>
                    <a:pt x="123825" y="16193"/>
                  </a:lnTo>
                  <a:lnTo>
                    <a:pt x="123825" y="29528"/>
                  </a:lnTo>
                  <a:lnTo>
                    <a:pt x="135255" y="29528"/>
                  </a:lnTo>
                  <a:lnTo>
                    <a:pt x="135255" y="16193"/>
                  </a:lnTo>
                  <a:lnTo>
                    <a:pt x="144780" y="16193"/>
                  </a:lnTo>
                  <a:lnTo>
                    <a:pt x="144780" y="54293"/>
                  </a:lnTo>
                  <a:close/>
                  <a:moveTo>
                    <a:pt x="184785" y="36195"/>
                  </a:moveTo>
                  <a:cubicBezTo>
                    <a:pt x="184785" y="42863"/>
                    <a:pt x="182880" y="47625"/>
                    <a:pt x="180022" y="50483"/>
                  </a:cubicBezTo>
                  <a:cubicBezTo>
                    <a:pt x="177165" y="54293"/>
                    <a:pt x="173355" y="56198"/>
                    <a:pt x="167640" y="56198"/>
                  </a:cubicBezTo>
                  <a:cubicBezTo>
                    <a:pt x="161925" y="56198"/>
                    <a:pt x="158115" y="54293"/>
                    <a:pt x="155258" y="50483"/>
                  </a:cubicBezTo>
                  <a:cubicBezTo>
                    <a:pt x="152400" y="46673"/>
                    <a:pt x="150495" y="41910"/>
                    <a:pt x="150495" y="36195"/>
                  </a:cubicBezTo>
                  <a:cubicBezTo>
                    <a:pt x="150495" y="29528"/>
                    <a:pt x="152400" y="24765"/>
                    <a:pt x="155258" y="20955"/>
                  </a:cubicBezTo>
                  <a:cubicBezTo>
                    <a:pt x="158115" y="17145"/>
                    <a:pt x="161925" y="15240"/>
                    <a:pt x="167640" y="15240"/>
                  </a:cubicBezTo>
                  <a:cubicBezTo>
                    <a:pt x="173355" y="15240"/>
                    <a:pt x="177165" y="17145"/>
                    <a:pt x="180022" y="20955"/>
                  </a:cubicBezTo>
                  <a:cubicBezTo>
                    <a:pt x="183833" y="24765"/>
                    <a:pt x="184785" y="29528"/>
                    <a:pt x="184785" y="36195"/>
                  </a:cubicBezTo>
                  <a:lnTo>
                    <a:pt x="184785" y="36195"/>
                  </a:lnTo>
                  <a:close/>
                  <a:moveTo>
                    <a:pt x="173355" y="44768"/>
                  </a:moveTo>
                  <a:cubicBezTo>
                    <a:pt x="174308" y="43815"/>
                    <a:pt x="174308" y="42863"/>
                    <a:pt x="174308" y="40958"/>
                  </a:cubicBezTo>
                  <a:cubicBezTo>
                    <a:pt x="174308" y="40005"/>
                    <a:pt x="175260" y="38100"/>
                    <a:pt x="175260" y="35243"/>
                  </a:cubicBezTo>
                  <a:cubicBezTo>
                    <a:pt x="175260" y="33338"/>
                    <a:pt x="175260" y="31433"/>
                    <a:pt x="174308" y="29528"/>
                  </a:cubicBezTo>
                  <a:cubicBezTo>
                    <a:pt x="174308" y="27623"/>
                    <a:pt x="173355" y="26670"/>
                    <a:pt x="173355" y="25718"/>
                  </a:cubicBezTo>
                  <a:cubicBezTo>
                    <a:pt x="172403" y="24765"/>
                    <a:pt x="172403" y="23813"/>
                    <a:pt x="171450" y="23813"/>
                  </a:cubicBezTo>
                  <a:cubicBezTo>
                    <a:pt x="170497" y="23813"/>
                    <a:pt x="169545" y="22860"/>
                    <a:pt x="168593" y="22860"/>
                  </a:cubicBezTo>
                  <a:cubicBezTo>
                    <a:pt x="167640" y="22860"/>
                    <a:pt x="166688" y="22860"/>
                    <a:pt x="165735" y="22860"/>
                  </a:cubicBezTo>
                  <a:cubicBezTo>
                    <a:pt x="164783" y="22860"/>
                    <a:pt x="164783" y="23813"/>
                    <a:pt x="163830" y="24765"/>
                  </a:cubicBezTo>
                  <a:cubicBezTo>
                    <a:pt x="162878" y="25718"/>
                    <a:pt x="162878" y="26670"/>
                    <a:pt x="162878" y="28575"/>
                  </a:cubicBezTo>
                  <a:cubicBezTo>
                    <a:pt x="162878" y="30480"/>
                    <a:pt x="161925" y="32385"/>
                    <a:pt x="161925" y="34290"/>
                  </a:cubicBezTo>
                  <a:cubicBezTo>
                    <a:pt x="161925" y="36195"/>
                    <a:pt x="161925" y="38100"/>
                    <a:pt x="161925" y="40005"/>
                  </a:cubicBezTo>
                  <a:cubicBezTo>
                    <a:pt x="161925" y="41910"/>
                    <a:pt x="162878" y="42863"/>
                    <a:pt x="162878" y="43815"/>
                  </a:cubicBezTo>
                  <a:cubicBezTo>
                    <a:pt x="163830" y="44768"/>
                    <a:pt x="163830" y="45720"/>
                    <a:pt x="164783" y="45720"/>
                  </a:cubicBezTo>
                  <a:cubicBezTo>
                    <a:pt x="165735" y="45720"/>
                    <a:pt x="166688" y="46673"/>
                    <a:pt x="167640" y="46673"/>
                  </a:cubicBezTo>
                  <a:cubicBezTo>
                    <a:pt x="168593" y="46673"/>
                    <a:pt x="169545" y="46673"/>
                    <a:pt x="170497" y="45720"/>
                  </a:cubicBezTo>
                  <a:cubicBezTo>
                    <a:pt x="171450" y="46673"/>
                    <a:pt x="172403" y="45720"/>
                    <a:pt x="173355" y="44768"/>
                  </a:cubicBezTo>
                  <a:lnTo>
                    <a:pt x="173355" y="44768"/>
                  </a:lnTo>
                  <a:close/>
                  <a:moveTo>
                    <a:pt x="221933" y="54293"/>
                  </a:moveTo>
                  <a:lnTo>
                    <a:pt x="212408" y="54293"/>
                  </a:lnTo>
                  <a:lnTo>
                    <a:pt x="212408" y="24765"/>
                  </a:lnTo>
                  <a:lnTo>
                    <a:pt x="204788" y="24765"/>
                  </a:lnTo>
                  <a:cubicBezTo>
                    <a:pt x="204788" y="26670"/>
                    <a:pt x="204788" y="27623"/>
                    <a:pt x="204788" y="28575"/>
                  </a:cubicBezTo>
                  <a:cubicBezTo>
                    <a:pt x="204788" y="29528"/>
                    <a:pt x="204788" y="30480"/>
                    <a:pt x="204788" y="31433"/>
                  </a:cubicBezTo>
                  <a:cubicBezTo>
                    <a:pt x="204788" y="35243"/>
                    <a:pt x="204788" y="38100"/>
                    <a:pt x="203835" y="40005"/>
                  </a:cubicBezTo>
                  <a:cubicBezTo>
                    <a:pt x="203835" y="41910"/>
                    <a:pt x="202883" y="43815"/>
                    <a:pt x="202883" y="45720"/>
                  </a:cubicBezTo>
                  <a:cubicBezTo>
                    <a:pt x="201930" y="47625"/>
                    <a:pt x="201930" y="48578"/>
                    <a:pt x="200978" y="49530"/>
                  </a:cubicBezTo>
                  <a:cubicBezTo>
                    <a:pt x="200025" y="50483"/>
                    <a:pt x="200025" y="51435"/>
                    <a:pt x="199072" y="51435"/>
                  </a:cubicBezTo>
                  <a:cubicBezTo>
                    <a:pt x="198120" y="52388"/>
                    <a:pt x="197168" y="52388"/>
                    <a:pt x="196215" y="53340"/>
                  </a:cubicBezTo>
                  <a:cubicBezTo>
                    <a:pt x="195263" y="53340"/>
                    <a:pt x="194310" y="54293"/>
                    <a:pt x="192405" y="54293"/>
                  </a:cubicBezTo>
                  <a:cubicBezTo>
                    <a:pt x="191453" y="54293"/>
                    <a:pt x="190500" y="54293"/>
                    <a:pt x="189547" y="54293"/>
                  </a:cubicBezTo>
                  <a:cubicBezTo>
                    <a:pt x="188595" y="54293"/>
                    <a:pt x="188595" y="54293"/>
                    <a:pt x="187643" y="54293"/>
                  </a:cubicBezTo>
                  <a:lnTo>
                    <a:pt x="187643" y="44768"/>
                  </a:lnTo>
                  <a:lnTo>
                    <a:pt x="187643" y="44768"/>
                  </a:lnTo>
                  <a:cubicBezTo>
                    <a:pt x="187643" y="44768"/>
                    <a:pt x="187643" y="44768"/>
                    <a:pt x="187643" y="44768"/>
                  </a:cubicBezTo>
                  <a:cubicBezTo>
                    <a:pt x="187643" y="44768"/>
                    <a:pt x="187643" y="44768"/>
                    <a:pt x="188595" y="44768"/>
                  </a:cubicBezTo>
                  <a:cubicBezTo>
                    <a:pt x="188595" y="44768"/>
                    <a:pt x="189547" y="44768"/>
                    <a:pt x="190500" y="44768"/>
                  </a:cubicBezTo>
                  <a:cubicBezTo>
                    <a:pt x="191453" y="44768"/>
                    <a:pt x="191453" y="44768"/>
                    <a:pt x="191453" y="43815"/>
                  </a:cubicBezTo>
                  <a:cubicBezTo>
                    <a:pt x="192405" y="41910"/>
                    <a:pt x="193358" y="40958"/>
                    <a:pt x="194310" y="38100"/>
                  </a:cubicBezTo>
                  <a:cubicBezTo>
                    <a:pt x="194310" y="36195"/>
                    <a:pt x="195263" y="32385"/>
                    <a:pt x="195263" y="28575"/>
                  </a:cubicBezTo>
                  <a:cubicBezTo>
                    <a:pt x="195263" y="26670"/>
                    <a:pt x="195263" y="24765"/>
                    <a:pt x="195263" y="22860"/>
                  </a:cubicBezTo>
                  <a:cubicBezTo>
                    <a:pt x="195263" y="20955"/>
                    <a:pt x="195263" y="18098"/>
                    <a:pt x="195263" y="16193"/>
                  </a:cubicBezTo>
                  <a:lnTo>
                    <a:pt x="221933" y="16193"/>
                  </a:lnTo>
                  <a:lnTo>
                    <a:pt x="221933" y="54293"/>
                  </a:lnTo>
                  <a:lnTo>
                    <a:pt x="221933" y="54293"/>
                  </a:lnTo>
                  <a:close/>
                  <a:moveTo>
                    <a:pt x="261938" y="36195"/>
                  </a:moveTo>
                  <a:cubicBezTo>
                    <a:pt x="261938" y="42863"/>
                    <a:pt x="260033" y="47625"/>
                    <a:pt x="257175" y="50483"/>
                  </a:cubicBezTo>
                  <a:cubicBezTo>
                    <a:pt x="254318" y="54293"/>
                    <a:pt x="250508" y="56198"/>
                    <a:pt x="244793" y="56198"/>
                  </a:cubicBezTo>
                  <a:cubicBezTo>
                    <a:pt x="239078" y="56198"/>
                    <a:pt x="235268" y="54293"/>
                    <a:pt x="232410" y="50483"/>
                  </a:cubicBezTo>
                  <a:cubicBezTo>
                    <a:pt x="229553" y="46673"/>
                    <a:pt x="227647" y="41910"/>
                    <a:pt x="227647" y="36195"/>
                  </a:cubicBezTo>
                  <a:cubicBezTo>
                    <a:pt x="227647" y="29528"/>
                    <a:pt x="229553" y="24765"/>
                    <a:pt x="232410" y="20955"/>
                  </a:cubicBezTo>
                  <a:cubicBezTo>
                    <a:pt x="235268" y="17145"/>
                    <a:pt x="239078" y="15240"/>
                    <a:pt x="244793" y="15240"/>
                  </a:cubicBezTo>
                  <a:cubicBezTo>
                    <a:pt x="250508" y="15240"/>
                    <a:pt x="254318" y="17145"/>
                    <a:pt x="257175" y="20955"/>
                  </a:cubicBezTo>
                  <a:cubicBezTo>
                    <a:pt x="260985" y="24765"/>
                    <a:pt x="261938" y="29528"/>
                    <a:pt x="261938" y="36195"/>
                  </a:cubicBezTo>
                  <a:close/>
                  <a:moveTo>
                    <a:pt x="250508" y="44768"/>
                  </a:moveTo>
                  <a:cubicBezTo>
                    <a:pt x="251460" y="43815"/>
                    <a:pt x="251460" y="42863"/>
                    <a:pt x="251460" y="40958"/>
                  </a:cubicBezTo>
                  <a:cubicBezTo>
                    <a:pt x="251460" y="40005"/>
                    <a:pt x="252413" y="38100"/>
                    <a:pt x="252413" y="35243"/>
                  </a:cubicBezTo>
                  <a:cubicBezTo>
                    <a:pt x="252413" y="33338"/>
                    <a:pt x="252413" y="31433"/>
                    <a:pt x="251460" y="29528"/>
                  </a:cubicBezTo>
                  <a:cubicBezTo>
                    <a:pt x="251460" y="27623"/>
                    <a:pt x="250508" y="26670"/>
                    <a:pt x="250508" y="25718"/>
                  </a:cubicBezTo>
                  <a:cubicBezTo>
                    <a:pt x="249555" y="24765"/>
                    <a:pt x="249555" y="23813"/>
                    <a:pt x="248603" y="23813"/>
                  </a:cubicBezTo>
                  <a:cubicBezTo>
                    <a:pt x="247650" y="23813"/>
                    <a:pt x="246697" y="22860"/>
                    <a:pt x="245745" y="22860"/>
                  </a:cubicBezTo>
                  <a:cubicBezTo>
                    <a:pt x="244793" y="22860"/>
                    <a:pt x="243840" y="22860"/>
                    <a:pt x="242888" y="22860"/>
                  </a:cubicBezTo>
                  <a:cubicBezTo>
                    <a:pt x="241935" y="22860"/>
                    <a:pt x="241935" y="23813"/>
                    <a:pt x="240983" y="24765"/>
                  </a:cubicBezTo>
                  <a:cubicBezTo>
                    <a:pt x="240030" y="25718"/>
                    <a:pt x="240030" y="26670"/>
                    <a:pt x="240030" y="28575"/>
                  </a:cubicBezTo>
                  <a:cubicBezTo>
                    <a:pt x="240030" y="30480"/>
                    <a:pt x="239078" y="32385"/>
                    <a:pt x="239078" y="34290"/>
                  </a:cubicBezTo>
                  <a:cubicBezTo>
                    <a:pt x="239078" y="36195"/>
                    <a:pt x="239078" y="38100"/>
                    <a:pt x="239078" y="40005"/>
                  </a:cubicBezTo>
                  <a:cubicBezTo>
                    <a:pt x="239078" y="41910"/>
                    <a:pt x="240030" y="42863"/>
                    <a:pt x="240030" y="43815"/>
                  </a:cubicBezTo>
                  <a:cubicBezTo>
                    <a:pt x="240983" y="44768"/>
                    <a:pt x="240983" y="45720"/>
                    <a:pt x="241935" y="45720"/>
                  </a:cubicBezTo>
                  <a:cubicBezTo>
                    <a:pt x="242888" y="45720"/>
                    <a:pt x="243840" y="46673"/>
                    <a:pt x="244793" y="46673"/>
                  </a:cubicBezTo>
                  <a:cubicBezTo>
                    <a:pt x="245745" y="46673"/>
                    <a:pt x="246697" y="46673"/>
                    <a:pt x="247650" y="45720"/>
                  </a:cubicBezTo>
                  <a:cubicBezTo>
                    <a:pt x="248603" y="46673"/>
                    <a:pt x="249555" y="45720"/>
                    <a:pt x="250508" y="44768"/>
                  </a:cubicBezTo>
                  <a:lnTo>
                    <a:pt x="250508" y="44768"/>
                  </a:lnTo>
                  <a:close/>
                  <a:moveTo>
                    <a:pt x="293370" y="25718"/>
                  </a:moveTo>
                  <a:lnTo>
                    <a:pt x="279083" y="25718"/>
                  </a:lnTo>
                  <a:lnTo>
                    <a:pt x="279083" y="55245"/>
                  </a:lnTo>
                  <a:lnTo>
                    <a:pt x="269558" y="55245"/>
                  </a:lnTo>
                  <a:lnTo>
                    <a:pt x="269558" y="17145"/>
                  </a:lnTo>
                  <a:lnTo>
                    <a:pt x="294322" y="17145"/>
                  </a:lnTo>
                  <a:lnTo>
                    <a:pt x="294322" y="25718"/>
                  </a:lnTo>
                  <a:close/>
                  <a:moveTo>
                    <a:pt x="328613" y="54293"/>
                  </a:moveTo>
                  <a:lnTo>
                    <a:pt x="319088" y="54293"/>
                  </a:lnTo>
                  <a:lnTo>
                    <a:pt x="319088" y="31433"/>
                  </a:lnTo>
                  <a:lnTo>
                    <a:pt x="305753" y="54293"/>
                  </a:lnTo>
                  <a:lnTo>
                    <a:pt x="298133" y="54293"/>
                  </a:lnTo>
                  <a:lnTo>
                    <a:pt x="298133" y="16193"/>
                  </a:lnTo>
                  <a:lnTo>
                    <a:pt x="307658" y="16193"/>
                  </a:lnTo>
                  <a:lnTo>
                    <a:pt x="307658" y="37148"/>
                  </a:lnTo>
                  <a:lnTo>
                    <a:pt x="320040" y="16193"/>
                  </a:lnTo>
                  <a:lnTo>
                    <a:pt x="328613" y="16193"/>
                  </a:lnTo>
                  <a:lnTo>
                    <a:pt x="328613" y="54293"/>
                  </a:lnTo>
                  <a:lnTo>
                    <a:pt x="328613" y="54293"/>
                  </a:lnTo>
                  <a:close/>
                  <a:moveTo>
                    <a:pt x="366713" y="54293"/>
                  </a:moveTo>
                  <a:lnTo>
                    <a:pt x="357188" y="54293"/>
                  </a:lnTo>
                  <a:lnTo>
                    <a:pt x="357188" y="40958"/>
                  </a:lnTo>
                  <a:cubicBezTo>
                    <a:pt x="355283" y="40958"/>
                    <a:pt x="354330" y="41910"/>
                    <a:pt x="352425" y="41910"/>
                  </a:cubicBezTo>
                  <a:cubicBezTo>
                    <a:pt x="350520" y="41910"/>
                    <a:pt x="349568" y="41910"/>
                    <a:pt x="347663" y="41910"/>
                  </a:cubicBezTo>
                  <a:cubicBezTo>
                    <a:pt x="344805" y="41910"/>
                    <a:pt x="341947" y="40958"/>
                    <a:pt x="340043" y="39053"/>
                  </a:cubicBezTo>
                  <a:cubicBezTo>
                    <a:pt x="338138" y="37148"/>
                    <a:pt x="337185" y="34290"/>
                    <a:pt x="337185" y="30480"/>
                  </a:cubicBezTo>
                  <a:lnTo>
                    <a:pt x="337185" y="16193"/>
                  </a:lnTo>
                  <a:lnTo>
                    <a:pt x="346710" y="16193"/>
                  </a:lnTo>
                  <a:lnTo>
                    <a:pt x="346710" y="24765"/>
                  </a:lnTo>
                  <a:cubicBezTo>
                    <a:pt x="346710" y="26670"/>
                    <a:pt x="346710" y="27623"/>
                    <a:pt x="346710" y="28575"/>
                  </a:cubicBezTo>
                  <a:cubicBezTo>
                    <a:pt x="346710" y="29528"/>
                    <a:pt x="346710" y="30480"/>
                    <a:pt x="347663" y="31433"/>
                  </a:cubicBezTo>
                  <a:cubicBezTo>
                    <a:pt x="348615" y="32385"/>
                    <a:pt x="348615" y="32385"/>
                    <a:pt x="349568" y="33338"/>
                  </a:cubicBezTo>
                  <a:cubicBezTo>
                    <a:pt x="350520" y="33338"/>
                    <a:pt x="351472" y="34290"/>
                    <a:pt x="353378" y="34290"/>
                  </a:cubicBezTo>
                  <a:cubicBezTo>
                    <a:pt x="353378" y="34290"/>
                    <a:pt x="354330" y="34290"/>
                    <a:pt x="355283" y="34290"/>
                  </a:cubicBezTo>
                  <a:cubicBezTo>
                    <a:pt x="356235" y="34290"/>
                    <a:pt x="356235" y="34290"/>
                    <a:pt x="357188" y="34290"/>
                  </a:cubicBezTo>
                  <a:lnTo>
                    <a:pt x="357188" y="17145"/>
                  </a:lnTo>
                  <a:lnTo>
                    <a:pt x="366713" y="17145"/>
                  </a:lnTo>
                  <a:lnTo>
                    <a:pt x="366713" y="54293"/>
                  </a:lnTo>
                  <a:close/>
                  <a:moveTo>
                    <a:pt x="405765" y="38100"/>
                  </a:moveTo>
                  <a:lnTo>
                    <a:pt x="383858" y="38100"/>
                  </a:lnTo>
                  <a:cubicBezTo>
                    <a:pt x="383858" y="40958"/>
                    <a:pt x="384810" y="43815"/>
                    <a:pt x="386715" y="44768"/>
                  </a:cubicBezTo>
                  <a:cubicBezTo>
                    <a:pt x="388620" y="46673"/>
                    <a:pt x="390525" y="46673"/>
                    <a:pt x="394335" y="46673"/>
                  </a:cubicBezTo>
                  <a:cubicBezTo>
                    <a:pt x="396240" y="46673"/>
                    <a:pt x="398145" y="46673"/>
                    <a:pt x="400050" y="45720"/>
                  </a:cubicBezTo>
                  <a:cubicBezTo>
                    <a:pt x="401955" y="44768"/>
                    <a:pt x="403860" y="43815"/>
                    <a:pt x="404813" y="42863"/>
                  </a:cubicBezTo>
                  <a:lnTo>
                    <a:pt x="405765" y="42863"/>
                  </a:lnTo>
                  <a:lnTo>
                    <a:pt x="405765" y="52388"/>
                  </a:lnTo>
                  <a:cubicBezTo>
                    <a:pt x="403860" y="53340"/>
                    <a:pt x="401955" y="54293"/>
                    <a:pt x="399097" y="55245"/>
                  </a:cubicBezTo>
                  <a:cubicBezTo>
                    <a:pt x="397193" y="56198"/>
                    <a:pt x="395288" y="56198"/>
                    <a:pt x="392430" y="56198"/>
                  </a:cubicBezTo>
                  <a:cubicBezTo>
                    <a:pt x="386715" y="56198"/>
                    <a:pt x="381953" y="54293"/>
                    <a:pt x="378143" y="51435"/>
                  </a:cubicBezTo>
                  <a:cubicBezTo>
                    <a:pt x="375285" y="47625"/>
                    <a:pt x="373380" y="42863"/>
                    <a:pt x="373380" y="37148"/>
                  </a:cubicBezTo>
                  <a:cubicBezTo>
                    <a:pt x="373380" y="30480"/>
                    <a:pt x="375285" y="25718"/>
                    <a:pt x="378143" y="21908"/>
                  </a:cubicBezTo>
                  <a:cubicBezTo>
                    <a:pt x="381000" y="18098"/>
                    <a:pt x="385763" y="16193"/>
                    <a:pt x="390525" y="16193"/>
                  </a:cubicBezTo>
                  <a:cubicBezTo>
                    <a:pt x="395288" y="16193"/>
                    <a:pt x="399097" y="18098"/>
                    <a:pt x="401955" y="20955"/>
                  </a:cubicBezTo>
                  <a:cubicBezTo>
                    <a:pt x="404813" y="23813"/>
                    <a:pt x="405765" y="28575"/>
                    <a:pt x="405765" y="34290"/>
                  </a:cubicBezTo>
                  <a:lnTo>
                    <a:pt x="405765" y="38100"/>
                  </a:lnTo>
                  <a:lnTo>
                    <a:pt x="405765" y="38100"/>
                  </a:lnTo>
                  <a:close/>
                  <a:moveTo>
                    <a:pt x="396240" y="30480"/>
                  </a:moveTo>
                  <a:cubicBezTo>
                    <a:pt x="396240" y="27623"/>
                    <a:pt x="395288" y="25718"/>
                    <a:pt x="394335" y="24765"/>
                  </a:cubicBezTo>
                  <a:cubicBezTo>
                    <a:pt x="393383" y="23813"/>
                    <a:pt x="391478" y="22860"/>
                    <a:pt x="389572" y="22860"/>
                  </a:cubicBezTo>
                  <a:cubicBezTo>
                    <a:pt x="387668" y="22860"/>
                    <a:pt x="385763" y="23813"/>
                    <a:pt x="384810" y="24765"/>
                  </a:cubicBezTo>
                  <a:cubicBezTo>
                    <a:pt x="383858" y="25718"/>
                    <a:pt x="382905" y="27623"/>
                    <a:pt x="382905" y="30480"/>
                  </a:cubicBezTo>
                  <a:lnTo>
                    <a:pt x="396240" y="30480"/>
                  </a:lnTo>
                  <a:lnTo>
                    <a:pt x="396240" y="30480"/>
                  </a:lnTo>
                  <a:close/>
                  <a:moveTo>
                    <a:pt x="427672" y="56198"/>
                  </a:moveTo>
                  <a:cubicBezTo>
                    <a:pt x="424815" y="56198"/>
                    <a:pt x="422910" y="56198"/>
                    <a:pt x="420053" y="55245"/>
                  </a:cubicBezTo>
                  <a:cubicBezTo>
                    <a:pt x="418147" y="54293"/>
                    <a:pt x="416243" y="53340"/>
                    <a:pt x="414338" y="51435"/>
                  </a:cubicBezTo>
                  <a:cubicBezTo>
                    <a:pt x="412433" y="49530"/>
                    <a:pt x="411480" y="47625"/>
                    <a:pt x="410528" y="44768"/>
                  </a:cubicBezTo>
                  <a:cubicBezTo>
                    <a:pt x="409575" y="41910"/>
                    <a:pt x="409575" y="39053"/>
                    <a:pt x="409575" y="36195"/>
                  </a:cubicBezTo>
                  <a:cubicBezTo>
                    <a:pt x="409575" y="32385"/>
                    <a:pt x="409575" y="29528"/>
                    <a:pt x="410528" y="26670"/>
                  </a:cubicBezTo>
                  <a:cubicBezTo>
                    <a:pt x="411480" y="23813"/>
                    <a:pt x="412433" y="21908"/>
                    <a:pt x="414338" y="20003"/>
                  </a:cubicBezTo>
                  <a:cubicBezTo>
                    <a:pt x="416243" y="18098"/>
                    <a:pt x="418147" y="17145"/>
                    <a:pt x="420053" y="16193"/>
                  </a:cubicBezTo>
                  <a:cubicBezTo>
                    <a:pt x="421958" y="15240"/>
                    <a:pt x="424815" y="15240"/>
                    <a:pt x="426720" y="15240"/>
                  </a:cubicBezTo>
                  <a:cubicBezTo>
                    <a:pt x="428625" y="15240"/>
                    <a:pt x="430530" y="15240"/>
                    <a:pt x="432435" y="16193"/>
                  </a:cubicBezTo>
                  <a:cubicBezTo>
                    <a:pt x="434340" y="17145"/>
                    <a:pt x="436245" y="17145"/>
                    <a:pt x="437197" y="18098"/>
                  </a:cubicBezTo>
                  <a:lnTo>
                    <a:pt x="437197" y="28575"/>
                  </a:lnTo>
                  <a:lnTo>
                    <a:pt x="436245" y="28575"/>
                  </a:lnTo>
                  <a:cubicBezTo>
                    <a:pt x="436245" y="28575"/>
                    <a:pt x="435293" y="27623"/>
                    <a:pt x="435293" y="27623"/>
                  </a:cubicBezTo>
                  <a:cubicBezTo>
                    <a:pt x="434340" y="26670"/>
                    <a:pt x="434340" y="26670"/>
                    <a:pt x="433388" y="25718"/>
                  </a:cubicBezTo>
                  <a:cubicBezTo>
                    <a:pt x="432435" y="24765"/>
                    <a:pt x="431483" y="24765"/>
                    <a:pt x="430530" y="24765"/>
                  </a:cubicBezTo>
                  <a:cubicBezTo>
                    <a:pt x="429578" y="24765"/>
                    <a:pt x="428625" y="23813"/>
                    <a:pt x="427672" y="23813"/>
                  </a:cubicBezTo>
                  <a:cubicBezTo>
                    <a:pt x="424815" y="23813"/>
                    <a:pt x="422910" y="24765"/>
                    <a:pt x="421958" y="26670"/>
                  </a:cubicBezTo>
                  <a:cubicBezTo>
                    <a:pt x="421005" y="28575"/>
                    <a:pt x="420053" y="31433"/>
                    <a:pt x="420053" y="35243"/>
                  </a:cubicBezTo>
                  <a:cubicBezTo>
                    <a:pt x="420053" y="39053"/>
                    <a:pt x="421005" y="41910"/>
                    <a:pt x="421958" y="43815"/>
                  </a:cubicBezTo>
                  <a:cubicBezTo>
                    <a:pt x="422910" y="45720"/>
                    <a:pt x="425768" y="46673"/>
                    <a:pt x="427672" y="46673"/>
                  </a:cubicBezTo>
                  <a:cubicBezTo>
                    <a:pt x="428625" y="46673"/>
                    <a:pt x="429578" y="46673"/>
                    <a:pt x="430530" y="45720"/>
                  </a:cubicBezTo>
                  <a:cubicBezTo>
                    <a:pt x="431483" y="45720"/>
                    <a:pt x="432435" y="44768"/>
                    <a:pt x="433388" y="44768"/>
                  </a:cubicBezTo>
                  <a:cubicBezTo>
                    <a:pt x="434340" y="44768"/>
                    <a:pt x="434340" y="43815"/>
                    <a:pt x="435293" y="43815"/>
                  </a:cubicBezTo>
                  <a:cubicBezTo>
                    <a:pt x="435293" y="42863"/>
                    <a:pt x="436245" y="42863"/>
                    <a:pt x="436245" y="41910"/>
                  </a:cubicBezTo>
                  <a:lnTo>
                    <a:pt x="437197" y="41910"/>
                  </a:lnTo>
                  <a:lnTo>
                    <a:pt x="437197" y="52388"/>
                  </a:lnTo>
                  <a:cubicBezTo>
                    <a:pt x="435293" y="53340"/>
                    <a:pt x="434340" y="54293"/>
                    <a:pt x="432435" y="54293"/>
                  </a:cubicBezTo>
                  <a:cubicBezTo>
                    <a:pt x="431483" y="55245"/>
                    <a:pt x="429578" y="56198"/>
                    <a:pt x="427672" y="56198"/>
                  </a:cubicBezTo>
                  <a:lnTo>
                    <a:pt x="427672" y="56198"/>
                  </a:lnTo>
                  <a:close/>
                  <a:moveTo>
                    <a:pt x="477203" y="54293"/>
                  </a:moveTo>
                  <a:lnTo>
                    <a:pt x="465772" y="54293"/>
                  </a:lnTo>
                  <a:lnTo>
                    <a:pt x="458153" y="39053"/>
                  </a:lnTo>
                  <a:lnTo>
                    <a:pt x="455295" y="39053"/>
                  </a:lnTo>
                  <a:lnTo>
                    <a:pt x="455295" y="54293"/>
                  </a:lnTo>
                  <a:lnTo>
                    <a:pt x="445770" y="54293"/>
                  </a:lnTo>
                  <a:lnTo>
                    <a:pt x="445770" y="16193"/>
                  </a:lnTo>
                  <a:lnTo>
                    <a:pt x="455295" y="16193"/>
                  </a:lnTo>
                  <a:lnTo>
                    <a:pt x="455295" y="31433"/>
                  </a:lnTo>
                  <a:cubicBezTo>
                    <a:pt x="457200" y="31433"/>
                    <a:pt x="458153" y="31433"/>
                    <a:pt x="459105" y="30480"/>
                  </a:cubicBezTo>
                  <a:cubicBezTo>
                    <a:pt x="460058" y="30480"/>
                    <a:pt x="461010" y="28575"/>
                    <a:pt x="461010" y="26670"/>
                  </a:cubicBezTo>
                  <a:cubicBezTo>
                    <a:pt x="461010" y="25718"/>
                    <a:pt x="461963" y="25718"/>
                    <a:pt x="461963" y="24765"/>
                  </a:cubicBezTo>
                  <a:cubicBezTo>
                    <a:pt x="461963" y="23813"/>
                    <a:pt x="462915" y="22860"/>
                    <a:pt x="462915" y="22860"/>
                  </a:cubicBezTo>
                  <a:cubicBezTo>
                    <a:pt x="463868" y="20955"/>
                    <a:pt x="464820" y="19050"/>
                    <a:pt x="466725" y="18098"/>
                  </a:cubicBezTo>
                  <a:cubicBezTo>
                    <a:pt x="467678" y="17145"/>
                    <a:pt x="469583" y="16193"/>
                    <a:pt x="472440" y="16193"/>
                  </a:cubicBezTo>
                  <a:cubicBezTo>
                    <a:pt x="473393" y="16193"/>
                    <a:pt x="473393" y="16193"/>
                    <a:pt x="474345" y="16193"/>
                  </a:cubicBezTo>
                  <a:cubicBezTo>
                    <a:pt x="475297" y="16193"/>
                    <a:pt x="475297" y="16193"/>
                    <a:pt x="476250" y="16193"/>
                  </a:cubicBezTo>
                  <a:lnTo>
                    <a:pt x="476250" y="26670"/>
                  </a:lnTo>
                  <a:lnTo>
                    <a:pt x="473393" y="26670"/>
                  </a:lnTo>
                  <a:cubicBezTo>
                    <a:pt x="472440" y="26670"/>
                    <a:pt x="471488" y="26670"/>
                    <a:pt x="470535" y="27623"/>
                  </a:cubicBezTo>
                  <a:cubicBezTo>
                    <a:pt x="469583" y="28575"/>
                    <a:pt x="469583" y="29528"/>
                    <a:pt x="468630" y="30480"/>
                  </a:cubicBezTo>
                  <a:cubicBezTo>
                    <a:pt x="468630" y="31433"/>
                    <a:pt x="467678" y="32385"/>
                    <a:pt x="467678" y="33338"/>
                  </a:cubicBezTo>
                  <a:cubicBezTo>
                    <a:pt x="467678" y="34290"/>
                    <a:pt x="466725" y="34290"/>
                    <a:pt x="466725" y="35243"/>
                  </a:cubicBezTo>
                  <a:lnTo>
                    <a:pt x="477203" y="54293"/>
                  </a:lnTo>
                  <a:lnTo>
                    <a:pt x="477203" y="54293"/>
                  </a:lnTo>
                  <a:close/>
                  <a:moveTo>
                    <a:pt x="512445" y="54293"/>
                  </a:moveTo>
                  <a:lnTo>
                    <a:pt x="502920" y="54293"/>
                  </a:lnTo>
                  <a:lnTo>
                    <a:pt x="502920" y="31433"/>
                  </a:lnTo>
                  <a:lnTo>
                    <a:pt x="489585" y="54293"/>
                  </a:lnTo>
                  <a:lnTo>
                    <a:pt x="481965" y="54293"/>
                  </a:lnTo>
                  <a:lnTo>
                    <a:pt x="481965" y="16193"/>
                  </a:lnTo>
                  <a:lnTo>
                    <a:pt x="491490" y="16193"/>
                  </a:lnTo>
                  <a:lnTo>
                    <a:pt x="491490" y="37148"/>
                  </a:lnTo>
                  <a:lnTo>
                    <a:pt x="503872" y="16193"/>
                  </a:lnTo>
                  <a:lnTo>
                    <a:pt x="512445" y="16193"/>
                  </a:lnTo>
                  <a:lnTo>
                    <a:pt x="512445" y="54293"/>
                  </a:lnTo>
                  <a:lnTo>
                    <a:pt x="512445" y="54293"/>
                  </a:lnTo>
                  <a:close/>
                  <a:moveTo>
                    <a:pt x="552450" y="54293"/>
                  </a:moveTo>
                  <a:lnTo>
                    <a:pt x="542925" y="54293"/>
                  </a:lnTo>
                  <a:lnTo>
                    <a:pt x="542925" y="31433"/>
                  </a:lnTo>
                  <a:lnTo>
                    <a:pt x="529590" y="54293"/>
                  </a:lnTo>
                  <a:lnTo>
                    <a:pt x="521970" y="54293"/>
                  </a:lnTo>
                  <a:lnTo>
                    <a:pt x="521970" y="16193"/>
                  </a:lnTo>
                  <a:lnTo>
                    <a:pt x="531495" y="16193"/>
                  </a:lnTo>
                  <a:lnTo>
                    <a:pt x="531495" y="37148"/>
                  </a:lnTo>
                  <a:lnTo>
                    <a:pt x="543878" y="16193"/>
                  </a:lnTo>
                  <a:lnTo>
                    <a:pt x="552450" y="16193"/>
                  </a:lnTo>
                  <a:lnTo>
                    <a:pt x="552450" y="54293"/>
                  </a:lnTo>
                  <a:lnTo>
                    <a:pt x="552450" y="54293"/>
                  </a:lnTo>
                  <a:close/>
                  <a:moveTo>
                    <a:pt x="549593" y="0"/>
                  </a:moveTo>
                  <a:cubicBezTo>
                    <a:pt x="549593" y="3810"/>
                    <a:pt x="548640" y="6668"/>
                    <a:pt x="546735" y="8573"/>
                  </a:cubicBezTo>
                  <a:cubicBezTo>
                    <a:pt x="544830" y="10478"/>
                    <a:pt x="541973" y="12383"/>
                    <a:pt x="538163" y="12383"/>
                  </a:cubicBezTo>
                  <a:cubicBezTo>
                    <a:pt x="534353" y="12383"/>
                    <a:pt x="531495" y="11430"/>
                    <a:pt x="529590" y="8573"/>
                  </a:cubicBezTo>
                  <a:cubicBezTo>
                    <a:pt x="527685" y="6668"/>
                    <a:pt x="526733" y="2858"/>
                    <a:pt x="526733" y="0"/>
                  </a:cubicBezTo>
                  <a:lnTo>
                    <a:pt x="534353" y="0"/>
                  </a:lnTo>
                  <a:cubicBezTo>
                    <a:pt x="534353" y="1905"/>
                    <a:pt x="534353" y="3810"/>
                    <a:pt x="535305" y="4763"/>
                  </a:cubicBezTo>
                  <a:cubicBezTo>
                    <a:pt x="536258" y="5715"/>
                    <a:pt x="537210" y="6668"/>
                    <a:pt x="539115" y="6668"/>
                  </a:cubicBezTo>
                  <a:cubicBezTo>
                    <a:pt x="541020" y="6668"/>
                    <a:pt x="541973" y="5715"/>
                    <a:pt x="542925" y="4763"/>
                  </a:cubicBezTo>
                  <a:cubicBezTo>
                    <a:pt x="543878" y="3810"/>
                    <a:pt x="543878" y="1905"/>
                    <a:pt x="543878" y="0"/>
                  </a:cubicBezTo>
                  <a:lnTo>
                    <a:pt x="549593" y="0"/>
                  </a:lnTo>
                  <a:close/>
                  <a:moveTo>
                    <a:pt x="616268" y="4763"/>
                  </a:moveTo>
                  <a:lnTo>
                    <a:pt x="601980" y="44768"/>
                  </a:lnTo>
                  <a:cubicBezTo>
                    <a:pt x="601028" y="46673"/>
                    <a:pt x="600075" y="48578"/>
                    <a:pt x="599123" y="50483"/>
                  </a:cubicBezTo>
                  <a:cubicBezTo>
                    <a:pt x="598170" y="51435"/>
                    <a:pt x="597218" y="53340"/>
                    <a:pt x="595313" y="53340"/>
                  </a:cubicBezTo>
                  <a:cubicBezTo>
                    <a:pt x="594360" y="54293"/>
                    <a:pt x="593408" y="54293"/>
                    <a:pt x="591503" y="54293"/>
                  </a:cubicBezTo>
                  <a:cubicBezTo>
                    <a:pt x="590550" y="54293"/>
                    <a:pt x="589598" y="54293"/>
                    <a:pt x="587693" y="54293"/>
                  </a:cubicBezTo>
                  <a:cubicBezTo>
                    <a:pt x="586740" y="54293"/>
                    <a:pt x="584835" y="54293"/>
                    <a:pt x="582930" y="54293"/>
                  </a:cubicBezTo>
                  <a:cubicBezTo>
                    <a:pt x="581025" y="54293"/>
                    <a:pt x="580073" y="54293"/>
                    <a:pt x="579120" y="54293"/>
                  </a:cubicBezTo>
                  <a:lnTo>
                    <a:pt x="579120" y="42863"/>
                  </a:lnTo>
                  <a:lnTo>
                    <a:pt x="580073" y="42863"/>
                  </a:lnTo>
                  <a:cubicBezTo>
                    <a:pt x="580073" y="42863"/>
                    <a:pt x="581025" y="42863"/>
                    <a:pt x="581978" y="42863"/>
                  </a:cubicBezTo>
                  <a:cubicBezTo>
                    <a:pt x="582930" y="42863"/>
                    <a:pt x="583883" y="42863"/>
                    <a:pt x="584835" y="42863"/>
                  </a:cubicBezTo>
                  <a:cubicBezTo>
                    <a:pt x="586740" y="42863"/>
                    <a:pt x="587693" y="42863"/>
                    <a:pt x="589598" y="41910"/>
                  </a:cubicBezTo>
                  <a:cubicBezTo>
                    <a:pt x="590550" y="41910"/>
                    <a:pt x="591503" y="40958"/>
                    <a:pt x="591503" y="40005"/>
                  </a:cubicBezTo>
                  <a:lnTo>
                    <a:pt x="575310" y="2858"/>
                  </a:lnTo>
                  <a:lnTo>
                    <a:pt x="586740" y="2858"/>
                  </a:lnTo>
                  <a:lnTo>
                    <a:pt x="596265" y="26670"/>
                  </a:lnTo>
                  <a:lnTo>
                    <a:pt x="604838" y="2858"/>
                  </a:lnTo>
                  <a:lnTo>
                    <a:pt x="616268" y="4763"/>
                  </a:lnTo>
                  <a:lnTo>
                    <a:pt x="616268" y="4763"/>
                  </a:lnTo>
                  <a:close/>
                  <a:moveTo>
                    <a:pt x="651510" y="54293"/>
                  </a:moveTo>
                  <a:lnTo>
                    <a:pt x="641985" y="54293"/>
                  </a:lnTo>
                  <a:lnTo>
                    <a:pt x="641985" y="38100"/>
                  </a:lnTo>
                  <a:lnTo>
                    <a:pt x="630555" y="38100"/>
                  </a:lnTo>
                  <a:lnTo>
                    <a:pt x="630555" y="54293"/>
                  </a:lnTo>
                  <a:lnTo>
                    <a:pt x="621030" y="54293"/>
                  </a:lnTo>
                  <a:lnTo>
                    <a:pt x="621030" y="16193"/>
                  </a:lnTo>
                  <a:lnTo>
                    <a:pt x="630555" y="16193"/>
                  </a:lnTo>
                  <a:lnTo>
                    <a:pt x="630555" y="29528"/>
                  </a:lnTo>
                  <a:lnTo>
                    <a:pt x="641985" y="29528"/>
                  </a:lnTo>
                  <a:lnTo>
                    <a:pt x="641985" y="16193"/>
                  </a:lnTo>
                  <a:lnTo>
                    <a:pt x="651510" y="16193"/>
                  </a:lnTo>
                  <a:lnTo>
                    <a:pt x="651510" y="54293"/>
                  </a:lnTo>
                  <a:close/>
                  <a:moveTo>
                    <a:pt x="691515" y="54293"/>
                  </a:moveTo>
                  <a:lnTo>
                    <a:pt x="681990" y="54293"/>
                  </a:lnTo>
                  <a:lnTo>
                    <a:pt x="681990" y="31433"/>
                  </a:lnTo>
                  <a:lnTo>
                    <a:pt x="668655" y="54293"/>
                  </a:lnTo>
                  <a:lnTo>
                    <a:pt x="661035" y="54293"/>
                  </a:lnTo>
                  <a:lnTo>
                    <a:pt x="661035" y="16193"/>
                  </a:lnTo>
                  <a:lnTo>
                    <a:pt x="670560" y="16193"/>
                  </a:lnTo>
                  <a:lnTo>
                    <a:pt x="670560" y="37148"/>
                  </a:lnTo>
                  <a:lnTo>
                    <a:pt x="682943" y="16193"/>
                  </a:lnTo>
                  <a:lnTo>
                    <a:pt x="691515" y="16193"/>
                  </a:lnTo>
                  <a:lnTo>
                    <a:pt x="691515" y="54293"/>
                  </a:lnTo>
                  <a:lnTo>
                    <a:pt x="691515" y="54293"/>
                  </a:lnTo>
                  <a:close/>
                  <a:moveTo>
                    <a:pt x="730568" y="42863"/>
                  </a:moveTo>
                  <a:cubicBezTo>
                    <a:pt x="730568" y="44768"/>
                    <a:pt x="730568" y="46673"/>
                    <a:pt x="729615" y="47625"/>
                  </a:cubicBezTo>
                  <a:cubicBezTo>
                    <a:pt x="728663" y="48578"/>
                    <a:pt x="728663" y="50483"/>
                    <a:pt x="727710" y="51435"/>
                  </a:cubicBezTo>
                  <a:cubicBezTo>
                    <a:pt x="726758" y="52388"/>
                    <a:pt x="724853" y="53340"/>
                    <a:pt x="723900" y="54293"/>
                  </a:cubicBezTo>
                  <a:cubicBezTo>
                    <a:pt x="722948" y="54293"/>
                    <a:pt x="721043" y="55245"/>
                    <a:pt x="719138" y="55245"/>
                  </a:cubicBezTo>
                  <a:lnTo>
                    <a:pt x="701040" y="55245"/>
                  </a:lnTo>
                  <a:lnTo>
                    <a:pt x="701040" y="17145"/>
                  </a:lnTo>
                  <a:lnTo>
                    <a:pt x="719138" y="17145"/>
                  </a:lnTo>
                  <a:cubicBezTo>
                    <a:pt x="721043" y="17145"/>
                    <a:pt x="722948" y="17145"/>
                    <a:pt x="723900" y="17145"/>
                  </a:cubicBezTo>
                  <a:cubicBezTo>
                    <a:pt x="724853" y="17145"/>
                    <a:pt x="725805" y="18098"/>
                    <a:pt x="726758" y="18098"/>
                  </a:cubicBezTo>
                  <a:cubicBezTo>
                    <a:pt x="727710" y="19050"/>
                    <a:pt x="728663" y="20003"/>
                    <a:pt x="729615" y="20955"/>
                  </a:cubicBezTo>
                  <a:cubicBezTo>
                    <a:pt x="730568" y="21908"/>
                    <a:pt x="730568" y="23813"/>
                    <a:pt x="730568" y="24765"/>
                  </a:cubicBezTo>
                  <a:cubicBezTo>
                    <a:pt x="730568" y="26670"/>
                    <a:pt x="730568" y="28575"/>
                    <a:pt x="729615" y="29528"/>
                  </a:cubicBezTo>
                  <a:cubicBezTo>
                    <a:pt x="728663" y="30480"/>
                    <a:pt x="727710" y="32385"/>
                    <a:pt x="726758" y="32385"/>
                  </a:cubicBezTo>
                  <a:lnTo>
                    <a:pt x="726758" y="32385"/>
                  </a:lnTo>
                  <a:cubicBezTo>
                    <a:pt x="728663" y="33338"/>
                    <a:pt x="729615" y="34290"/>
                    <a:pt x="730568" y="35243"/>
                  </a:cubicBezTo>
                  <a:cubicBezTo>
                    <a:pt x="730568" y="39053"/>
                    <a:pt x="730568" y="40958"/>
                    <a:pt x="730568" y="42863"/>
                  </a:cubicBezTo>
                  <a:lnTo>
                    <a:pt x="730568" y="42863"/>
                  </a:lnTo>
                  <a:close/>
                  <a:moveTo>
                    <a:pt x="719138" y="28575"/>
                  </a:moveTo>
                  <a:cubicBezTo>
                    <a:pt x="719138" y="27623"/>
                    <a:pt x="719138" y="25718"/>
                    <a:pt x="718185" y="25718"/>
                  </a:cubicBezTo>
                  <a:cubicBezTo>
                    <a:pt x="717233" y="24765"/>
                    <a:pt x="716280" y="24765"/>
                    <a:pt x="715328" y="24765"/>
                  </a:cubicBezTo>
                  <a:lnTo>
                    <a:pt x="710565" y="24765"/>
                  </a:lnTo>
                  <a:lnTo>
                    <a:pt x="710565" y="32385"/>
                  </a:lnTo>
                  <a:lnTo>
                    <a:pt x="716280" y="32385"/>
                  </a:lnTo>
                  <a:cubicBezTo>
                    <a:pt x="717233" y="32385"/>
                    <a:pt x="718185" y="32385"/>
                    <a:pt x="719138" y="31433"/>
                  </a:cubicBezTo>
                  <a:cubicBezTo>
                    <a:pt x="719138" y="30480"/>
                    <a:pt x="719138" y="29528"/>
                    <a:pt x="719138" y="28575"/>
                  </a:cubicBezTo>
                  <a:lnTo>
                    <a:pt x="719138" y="28575"/>
                  </a:lnTo>
                  <a:close/>
                  <a:moveTo>
                    <a:pt x="721043" y="42863"/>
                  </a:moveTo>
                  <a:cubicBezTo>
                    <a:pt x="721043" y="40958"/>
                    <a:pt x="721043" y="40005"/>
                    <a:pt x="720090" y="39053"/>
                  </a:cubicBezTo>
                  <a:cubicBezTo>
                    <a:pt x="719138" y="38100"/>
                    <a:pt x="718185" y="38100"/>
                    <a:pt x="717233" y="38100"/>
                  </a:cubicBezTo>
                  <a:lnTo>
                    <a:pt x="710565" y="38100"/>
                  </a:lnTo>
                  <a:lnTo>
                    <a:pt x="710565" y="46673"/>
                  </a:lnTo>
                  <a:lnTo>
                    <a:pt x="717233" y="46673"/>
                  </a:lnTo>
                  <a:cubicBezTo>
                    <a:pt x="718185" y="46673"/>
                    <a:pt x="719138" y="46673"/>
                    <a:pt x="720090" y="45720"/>
                  </a:cubicBezTo>
                  <a:cubicBezTo>
                    <a:pt x="720090" y="45720"/>
                    <a:pt x="721043" y="43815"/>
                    <a:pt x="721043" y="42863"/>
                  </a:cubicBezTo>
                  <a:lnTo>
                    <a:pt x="721043" y="42863"/>
                  </a:lnTo>
                  <a:close/>
                  <a:moveTo>
                    <a:pt x="767715" y="38100"/>
                  </a:moveTo>
                  <a:lnTo>
                    <a:pt x="745808" y="38100"/>
                  </a:lnTo>
                  <a:cubicBezTo>
                    <a:pt x="745808" y="40958"/>
                    <a:pt x="746760" y="43815"/>
                    <a:pt x="748665" y="44768"/>
                  </a:cubicBezTo>
                  <a:cubicBezTo>
                    <a:pt x="750570" y="46673"/>
                    <a:pt x="752475" y="46673"/>
                    <a:pt x="756285" y="46673"/>
                  </a:cubicBezTo>
                  <a:cubicBezTo>
                    <a:pt x="758190" y="46673"/>
                    <a:pt x="760095" y="46673"/>
                    <a:pt x="762000" y="45720"/>
                  </a:cubicBezTo>
                  <a:cubicBezTo>
                    <a:pt x="763905" y="44768"/>
                    <a:pt x="765810" y="43815"/>
                    <a:pt x="766763" y="42863"/>
                  </a:cubicBezTo>
                  <a:lnTo>
                    <a:pt x="767715" y="42863"/>
                  </a:lnTo>
                  <a:lnTo>
                    <a:pt x="767715" y="52388"/>
                  </a:lnTo>
                  <a:cubicBezTo>
                    <a:pt x="765810" y="53340"/>
                    <a:pt x="763905" y="54293"/>
                    <a:pt x="761048" y="55245"/>
                  </a:cubicBezTo>
                  <a:cubicBezTo>
                    <a:pt x="759143" y="56198"/>
                    <a:pt x="757238" y="56198"/>
                    <a:pt x="754380" y="56198"/>
                  </a:cubicBezTo>
                  <a:cubicBezTo>
                    <a:pt x="748665" y="56198"/>
                    <a:pt x="743903" y="54293"/>
                    <a:pt x="740093" y="51435"/>
                  </a:cubicBezTo>
                  <a:cubicBezTo>
                    <a:pt x="737235" y="47625"/>
                    <a:pt x="735330" y="42863"/>
                    <a:pt x="735330" y="37148"/>
                  </a:cubicBezTo>
                  <a:cubicBezTo>
                    <a:pt x="735330" y="30480"/>
                    <a:pt x="737235" y="25718"/>
                    <a:pt x="740093" y="21908"/>
                  </a:cubicBezTo>
                  <a:cubicBezTo>
                    <a:pt x="742950" y="18098"/>
                    <a:pt x="747713" y="16193"/>
                    <a:pt x="752475" y="16193"/>
                  </a:cubicBezTo>
                  <a:cubicBezTo>
                    <a:pt x="757238" y="16193"/>
                    <a:pt x="761048" y="18098"/>
                    <a:pt x="763905" y="20955"/>
                  </a:cubicBezTo>
                  <a:cubicBezTo>
                    <a:pt x="766763" y="23813"/>
                    <a:pt x="767715" y="28575"/>
                    <a:pt x="767715" y="34290"/>
                  </a:cubicBezTo>
                  <a:lnTo>
                    <a:pt x="767715" y="38100"/>
                  </a:lnTo>
                  <a:lnTo>
                    <a:pt x="767715" y="38100"/>
                  </a:lnTo>
                  <a:close/>
                  <a:moveTo>
                    <a:pt x="758190" y="30480"/>
                  </a:moveTo>
                  <a:cubicBezTo>
                    <a:pt x="758190" y="27623"/>
                    <a:pt x="757238" y="25718"/>
                    <a:pt x="756285" y="24765"/>
                  </a:cubicBezTo>
                  <a:cubicBezTo>
                    <a:pt x="755333" y="23813"/>
                    <a:pt x="753428" y="22860"/>
                    <a:pt x="751523" y="22860"/>
                  </a:cubicBezTo>
                  <a:cubicBezTo>
                    <a:pt x="749618" y="22860"/>
                    <a:pt x="747713" y="23813"/>
                    <a:pt x="746760" y="24765"/>
                  </a:cubicBezTo>
                  <a:cubicBezTo>
                    <a:pt x="745808" y="25718"/>
                    <a:pt x="744855" y="27623"/>
                    <a:pt x="744855" y="30480"/>
                  </a:cubicBezTo>
                  <a:lnTo>
                    <a:pt x="758190" y="30480"/>
                  </a:lnTo>
                  <a:close/>
                  <a:moveTo>
                    <a:pt x="805815" y="35243"/>
                  </a:moveTo>
                  <a:cubicBezTo>
                    <a:pt x="805815" y="38100"/>
                    <a:pt x="805815" y="40958"/>
                    <a:pt x="804863" y="43815"/>
                  </a:cubicBezTo>
                  <a:cubicBezTo>
                    <a:pt x="803910" y="46673"/>
                    <a:pt x="802958" y="48578"/>
                    <a:pt x="802005" y="50483"/>
                  </a:cubicBezTo>
                  <a:cubicBezTo>
                    <a:pt x="801052" y="52388"/>
                    <a:pt x="799148" y="53340"/>
                    <a:pt x="797243" y="54293"/>
                  </a:cubicBezTo>
                  <a:cubicBezTo>
                    <a:pt x="795338" y="55245"/>
                    <a:pt x="793433" y="55245"/>
                    <a:pt x="791527" y="55245"/>
                  </a:cubicBezTo>
                  <a:cubicBezTo>
                    <a:pt x="789623" y="55245"/>
                    <a:pt x="788670" y="55245"/>
                    <a:pt x="786765" y="54293"/>
                  </a:cubicBezTo>
                  <a:cubicBezTo>
                    <a:pt x="785813" y="54293"/>
                    <a:pt x="783908" y="53340"/>
                    <a:pt x="782955" y="52388"/>
                  </a:cubicBezTo>
                  <a:lnTo>
                    <a:pt x="782955" y="68580"/>
                  </a:lnTo>
                  <a:lnTo>
                    <a:pt x="773430" y="68580"/>
                  </a:lnTo>
                  <a:lnTo>
                    <a:pt x="773430" y="17145"/>
                  </a:lnTo>
                  <a:lnTo>
                    <a:pt x="782955" y="17145"/>
                  </a:lnTo>
                  <a:lnTo>
                    <a:pt x="782955" y="20955"/>
                  </a:lnTo>
                  <a:cubicBezTo>
                    <a:pt x="784860" y="19050"/>
                    <a:pt x="785813" y="18098"/>
                    <a:pt x="787718" y="17145"/>
                  </a:cubicBezTo>
                  <a:cubicBezTo>
                    <a:pt x="789623" y="16193"/>
                    <a:pt x="791527" y="16193"/>
                    <a:pt x="793433" y="16193"/>
                  </a:cubicBezTo>
                  <a:cubicBezTo>
                    <a:pt x="797243" y="16193"/>
                    <a:pt x="800100" y="18098"/>
                    <a:pt x="802005" y="20955"/>
                  </a:cubicBezTo>
                  <a:cubicBezTo>
                    <a:pt x="804863" y="24765"/>
                    <a:pt x="805815" y="29528"/>
                    <a:pt x="805815" y="35243"/>
                  </a:cubicBezTo>
                  <a:lnTo>
                    <a:pt x="805815" y="35243"/>
                  </a:lnTo>
                  <a:close/>
                  <a:moveTo>
                    <a:pt x="796290" y="35243"/>
                  </a:moveTo>
                  <a:cubicBezTo>
                    <a:pt x="796290" y="31433"/>
                    <a:pt x="795338" y="28575"/>
                    <a:pt x="794385" y="27623"/>
                  </a:cubicBezTo>
                  <a:cubicBezTo>
                    <a:pt x="793433" y="25718"/>
                    <a:pt x="791527" y="24765"/>
                    <a:pt x="789623" y="24765"/>
                  </a:cubicBezTo>
                  <a:cubicBezTo>
                    <a:pt x="788670" y="24765"/>
                    <a:pt x="787718" y="24765"/>
                    <a:pt x="786765" y="25718"/>
                  </a:cubicBezTo>
                  <a:cubicBezTo>
                    <a:pt x="785813" y="25718"/>
                    <a:pt x="784860" y="26670"/>
                    <a:pt x="783908" y="27623"/>
                  </a:cubicBezTo>
                  <a:lnTo>
                    <a:pt x="783908" y="46673"/>
                  </a:lnTo>
                  <a:cubicBezTo>
                    <a:pt x="784860" y="46673"/>
                    <a:pt x="784860" y="47625"/>
                    <a:pt x="785813" y="47625"/>
                  </a:cubicBezTo>
                  <a:cubicBezTo>
                    <a:pt x="786765" y="47625"/>
                    <a:pt x="787718" y="47625"/>
                    <a:pt x="787718" y="47625"/>
                  </a:cubicBezTo>
                  <a:cubicBezTo>
                    <a:pt x="790575" y="47625"/>
                    <a:pt x="792480" y="46673"/>
                    <a:pt x="793433" y="44768"/>
                  </a:cubicBezTo>
                  <a:cubicBezTo>
                    <a:pt x="795338" y="41910"/>
                    <a:pt x="796290" y="39053"/>
                    <a:pt x="796290" y="35243"/>
                  </a:cubicBezTo>
                  <a:lnTo>
                    <a:pt x="796290" y="35243"/>
                  </a:lnTo>
                  <a:close/>
                  <a:moveTo>
                    <a:pt x="828675" y="56198"/>
                  </a:moveTo>
                  <a:cubicBezTo>
                    <a:pt x="825818" y="56198"/>
                    <a:pt x="823913" y="56198"/>
                    <a:pt x="821055" y="55245"/>
                  </a:cubicBezTo>
                  <a:cubicBezTo>
                    <a:pt x="819150" y="54293"/>
                    <a:pt x="817245" y="53340"/>
                    <a:pt x="815340" y="51435"/>
                  </a:cubicBezTo>
                  <a:cubicBezTo>
                    <a:pt x="813435" y="49530"/>
                    <a:pt x="812483" y="47625"/>
                    <a:pt x="811530" y="44768"/>
                  </a:cubicBezTo>
                  <a:cubicBezTo>
                    <a:pt x="810577" y="41910"/>
                    <a:pt x="810577" y="39053"/>
                    <a:pt x="810577" y="36195"/>
                  </a:cubicBezTo>
                  <a:cubicBezTo>
                    <a:pt x="810577" y="32385"/>
                    <a:pt x="810577" y="29528"/>
                    <a:pt x="811530" y="26670"/>
                  </a:cubicBezTo>
                  <a:cubicBezTo>
                    <a:pt x="812483" y="23813"/>
                    <a:pt x="813435" y="21908"/>
                    <a:pt x="815340" y="20003"/>
                  </a:cubicBezTo>
                  <a:cubicBezTo>
                    <a:pt x="817245" y="18098"/>
                    <a:pt x="819150" y="17145"/>
                    <a:pt x="821055" y="16193"/>
                  </a:cubicBezTo>
                  <a:cubicBezTo>
                    <a:pt x="822960" y="15240"/>
                    <a:pt x="825818" y="15240"/>
                    <a:pt x="827723" y="15240"/>
                  </a:cubicBezTo>
                  <a:cubicBezTo>
                    <a:pt x="829627" y="15240"/>
                    <a:pt x="831533" y="15240"/>
                    <a:pt x="833438" y="16193"/>
                  </a:cubicBezTo>
                  <a:cubicBezTo>
                    <a:pt x="835343" y="17145"/>
                    <a:pt x="837248" y="17145"/>
                    <a:pt x="838200" y="18098"/>
                  </a:cubicBezTo>
                  <a:lnTo>
                    <a:pt x="838200" y="28575"/>
                  </a:lnTo>
                  <a:lnTo>
                    <a:pt x="837248" y="28575"/>
                  </a:lnTo>
                  <a:cubicBezTo>
                    <a:pt x="837248" y="28575"/>
                    <a:pt x="836295" y="27623"/>
                    <a:pt x="836295" y="27623"/>
                  </a:cubicBezTo>
                  <a:cubicBezTo>
                    <a:pt x="835343" y="26670"/>
                    <a:pt x="835343" y="26670"/>
                    <a:pt x="834390" y="25718"/>
                  </a:cubicBezTo>
                  <a:cubicBezTo>
                    <a:pt x="833438" y="24765"/>
                    <a:pt x="832485" y="24765"/>
                    <a:pt x="831533" y="24765"/>
                  </a:cubicBezTo>
                  <a:cubicBezTo>
                    <a:pt x="830580" y="24765"/>
                    <a:pt x="829627" y="23813"/>
                    <a:pt x="828675" y="23813"/>
                  </a:cubicBezTo>
                  <a:cubicBezTo>
                    <a:pt x="825818" y="23813"/>
                    <a:pt x="823913" y="24765"/>
                    <a:pt x="822960" y="26670"/>
                  </a:cubicBezTo>
                  <a:cubicBezTo>
                    <a:pt x="822008" y="28575"/>
                    <a:pt x="821055" y="31433"/>
                    <a:pt x="821055" y="35243"/>
                  </a:cubicBezTo>
                  <a:cubicBezTo>
                    <a:pt x="821055" y="39053"/>
                    <a:pt x="822008" y="41910"/>
                    <a:pt x="822960" y="43815"/>
                  </a:cubicBezTo>
                  <a:cubicBezTo>
                    <a:pt x="823913" y="45720"/>
                    <a:pt x="826770" y="46673"/>
                    <a:pt x="828675" y="46673"/>
                  </a:cubicBezTo>
                  <a:cubicBezTo>
                    <a:pt x="829627" y="46673"/>
                    <a:pt x="830580" y="46673"/>
                    <a:pt x="831533" y="45720"/>
                  </a:cubicBezTo>
                  <a:cubicBezTo>
                    <a:pt x="832485" y="45720"/>
                    <a:pt x="833438" y="44768"/>
                    <a:pt x="834390" y="44768"/>
                  </a:cubicBezTo>
                  <a:cubicBezTo>
                    <a:pt x="835343" y="44768"/>
                    <a:pt x="835343" y="43815"/>
                    <a:pt x="836295" y="43815"/>
                  </a:cubicBezTo>
                  <a:cubicBezTo>
                    <a:pt x="836295" y="42863"/>
                    <a:pt x="837248" y="42863"/>
                    <a:pt x="837248" y="41910"/>
                  </a:cubicBezTo>
                  <a:lnTo>
                    <a:pt x="838200" y="41910"/>
                  </a:lnTo>
                  <a:lnTo>
                    <a:pt x="838200" y="52388"/>
                  </a:lnTo>
                  <a:cubicBezTo>
                    <a:pt x="836295" y="53340"/>
                    <a:pt x="835343" y="54293"/>
                    <a:pt x="833438" y="54293"/>
                  </a:cubicBezTo>
                  <a:cubicBezTo>
                    <a:pt x="832485" y="55245"/>
                    <a:pt x="830580" y="56198"/>
                    <a:pt x="828675" y="56198"/>
                  </a:cubicBezTo>
                  <a:lnTo>
                    <a:pt x="828675" y="56198"/>
                  </a:lnTo>
                  <a:close/>
                  <a:moveTo>
                    <a:pt x="876300" y="54293"/>
                  </a:moveTo>
                  <a:lnTo>
                    <a:pt x="866775" y="54293"/>
                  </a:lnTo>
                  <a:lnTo>
                    <a:pt x="866775" y="31433"/>
                  </a:lnTo>
                  <a:lnTo>
                    <a:pt x="853440" y="54293"/>
                  </a:lnTo>
                  <a:lnTo>
                    <a:pt x="845820" y="54293"/>
                  </a:lnTo>
                  <a:lnTo>
                    <a:pt x="845820" y="16193"/>
                  </a:lnTo>
                  <a:lnTo>
                    <a:pt x="855345" y="16193"/>
                  </a:lnTo>
                  <a:lnTo>
                    <a:pt x="855345" y="37148"/>
                  </a:lnTo>
                  <a:lnTo>
                    <a:pt x="867727" y="16193"/>
                  </a:lnTo>
                  <a:lnTo>
                    <a:pt x="876300" y="16193"/>
                  </a:lnTo>
                  <a:lnTo>
                    <a:pt x="876300" y="54293"/>
                  </a:lnTo>
                  <a:lnTo>
                    <a:pt x="876300" y="54293"/>
                  </a:lnTo>
                  <a:close/>
                  <a:moveTo>
                    <a:pt x="910590" y="24765"/>
                  </a:moveTo>
                  <a:lnTo>
                    <a:pt x="901065" y="24765"/>
                  </a:lnTo>
                  <a:lnTo>
                    <a:pt x="901065" y="54293"/>
                  </a:lnTo>
                  <a:lnTo>
                    <a:pt x="891540" y="54293"/>
                  </a:lnTo>
                  <a:lnTo>
                    <a:pt x="891540" y="24765"/>
                  </a:lnTo>
                  <a:lnTo>
                    <a:pt x="882015" y="24765"/>
                  </a:lnTo>
                  <a:lnTo>
                    <a:pt x="882015" y="16193"/>
                  </a:lnTo>
                  <a:lnTo>
                    <a:pt x="910590" y="16193"/>
                  </a:lnTo>
                  <a:lnTo>
                    <a:pt x="910590" y="24765"/>
                  </a:lnTo>
                  <a:close/>
                  <a:moveTo>
                    <a:pt x="944880" y="38100"/>
                  </a:moveTo>
                  <a:lnTo>
                    <a:pt x="922973" y="38100"/>
                  </a:lnTo>
                  <a:cubicBezTo>
                    <a:pt x="922973" y="40958"/>
                    <a:pt x="923925" y="43815"/>
                    <a:pt x="925830" y="44768"/>
                  </a:cubicBezTo>
                  <a:cubicBezTo>
                    <a:pt x="927735" y="46673"/>
                    <a:pt x="929640" y="46673"/>
                    <a:pt x="933450" y="46673"/>
                  </a:cubicBezTo>
                  <a:cubicBezTo>
                    <a:pt x="935355" y="46673"/>
                    <a:pt x="937260" y="46673"/>
                    <a:pt x="939165" y="45720"/>
                  </a:cubicBezTo>
                  <a:cubicBezTo>
                    <a:pt x="941070" y="44768"/>
                    <a:pt x="942975" y="43815"/>
                    <a:pt x="943927" y="42863"/>
                  </a:cubicBezTo>
                  <a:lnTo>
                    <a:pt x="944880" y="42863"/>
                  </a:lnTo>
                  <a:lnTo>
                    <a:pt x="944880" y="52388"/>
                  </a:lnTo>
                  <a:cubicBezTo>
                    <a:pt x="942975" y="53340"/>
                    <a:pt x="941070" y="54293"/>
                    <a:pt x="938213" y="55245"/>
                  </a:cubicBezTo>
                  <a:cubicBezTo>
                    <a:pt x="936308" y="56198"/>
                    <a:pt x="934402" y="56198"/>
                    <a:pt x="931545" y="56198"/>
                  </a:cubicBezTo>
                  <a:cubicBezTo>
                    <a:pt x="925830" y="56198"/>
                    <a:pt x="921068" y="54293"/>
                    <a:pt x="917258" y="51435"/>
                  </a:cubicBezTo>
                  <a:cubicBezTo>
                    <a:pt x="914400" y="47625"/>
                    <a:pt x="912495" y="42863"/>
                    <a:pt x="912495" y="37148"/>
                  </a:cubicBezTo>
                  <a:cubicBezTo>
                    <a:pt x="912495" y="30480"/>
                    <a:pt x="914400" y="25718"/>
                    <a:pt x="917258" y="21908"/>
                  </a:cubicBezTo>
                  <a:cubicBezTo>
                    <a:pt x="920115" y="18098"/>
                    <a:pt x="924877" y="16193"/>
                    <a:pt x="929640" y="16193"/>
                  </a:cubicBezTo>
                  <a:cubicBezTo>
                    <a:pt x="934402" y="16193"/>
                    <a:pt x="938213" y="18098"/>
                    <a:pt x="941070" y="20955"/>
                  </a:cubicBezTo>
                  <a:cubicBezTo>
                    <a:pt x="943927" y="23813"/>
                    <a:pt x="944880" y="28575"/>
                    <a:pt x="944880" y="34290"/>
                  </a:cubicBezTo>
                  <a:lnTo>
                    <a:pt x="944880" y="38100"/>
                  </a:lnTo>
                  <a:lnTo>
                    <a:pt x="944880" y="38100"/>
                  </a:lnTo>
                  <a:close/>
                  <a:moveTo>
                    <a:pt x="935355" y="30480"/>
                  </a:moveTo>
                  <a:cubicBezTo>
                    <a:pt x="935355" y="27623"/>
                    <a:pt x="934402" y="25718"/>
                    <a:pt x="933450" y="24765"/>
                  </a:cubicBezTo>
                  <a:cubicBezTo>
                    <a:pt x="932498" y="23813"/>
                    <a:pt x="930593" y="22860"/>
                    <a:pt x="928688" y="22860"/>
                  </a:cubicBezTo>
                  <a:cubicBezTo>
                    <a:pt x="926783" y="22860"/>
                    <a:pt x="924877" y="23813"/>
                    <a:pt x="923925" y="24765"/>
                  </a:cubicBezTo>
                  <a:cubicBezTo>
                    <a:pt x="922973" y="25718"/>
                    <a:pt x="922020" y="27623"/>
                    <a:pt x="922020" y="30480"/>
                  </a:cubicBezTo>
                  <a:lnTo>
                    <a:pt x="935355" y="30480"/>
                  </a:lnTo>
                  <a:close/>
                  <a:moveTo>
                    <a:pt x="976313" y="24765"/>
                  </a:moveTo>
                  <a:lnTo>
                    <a:pt x="966788" y="24765"/>
                  </a:lnTo>
                  <a:lnTo>
                    <a:pt x="966788" y="54293"/>
                  </a:lnTo>
                  <a:lnTo>
                    <a:pt x="957263" y="54293"/>
                  </a:lnTo>
                  <a:lnTo>
                    <a:pt x="957263" y="24765"/>
                  </a:lnTo>
                  <a:lnTo>
                    <a:pt x="947738" y="24765"/>
                  </a:lnTo>
                  <a:lnTo>
                    <a:pt x="947738" y="16193"/>
                  </a:lnTo>
                  <a:lnTo>
                    <a:pt x="976313" y="16193"/>
                  </a:lnTo>
                  <a:lnTo>
                    <a:pt x="976313" y="24765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79908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CF1A7290-3708-48EA-9A36-8C0D384E92B4}"/>
              </a:ext>
            </a:extLst>
          </p:cNvPr>
          <p:cNvSpPr/>
          <p:nvPr/>
        </p:nvSpPr>
        <p:spPr>
          <a:xfrm>
            <a:off x="369483" y="1211215"/>
            <a:ext cx="1584000" cy="158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D37885C-F961-402E-8CEC-3EA21B221371}"/>
              </a:ext>
            </a:extLst>
          </p:cNvPr>
          <p:cNvSpPr/>
          <p:nvPr/>
        </p:nvSpPr>
        <p:spPr>
          <a:xfrm>
            <a:off x="2258283" y="1211215"/>
            <a:ext cx="1584000" cy="15840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915A90B-FE9A-4FE0-8313-8416D873D317}"/>
              </a:ext>
            </a:extLst>
          </p:cNvPr>
          <p:cNvSpPr/>
          <p:nvPr/>
        </p:nvSpPr>
        <p:spPr>
          <a:xfrm>
            <a:off x="4131723" y="1211215"/>
            <a:ext cx="1584000" cy="158400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705DCD7E-DF7C-4440-AD22-BE293900A4E9}"/>
              </a:ext>
            </a:extLst>
          </p:cNvPr>
          <p:cNvSpPr/>
          <p:nvPr/>
        </p:nvSpPr>
        <p:spPr>
          <a:xfrm>
            <a:off x="9607067" y="3991414"/>
            <a:ext cx="2194349" cy="129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83F5AB0-FAF0-4A52-B771-DD3529BA00BB}"/>
              </a:ext>
            </a:extLst>
          </p:cNvPr>
          <p:cNvCxnSpPr/>
          <p:nvPr/>
        </p:nvCxnSpPr>
        <p:spPr>
          <a:xfrm>
            <a:off x="7621371" y="1345662"/>
            <a:ext cx="2880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88A171DA-D0B4-430E-9D54-4DD372DEEA96}"/>
              </a:ext>
            </a:extLst>
          </p:cNvPr>
          <p:cNvCxnSpPr/>
          <p:nvPr/>
        </p:nvCxnSpPr>
        <p:spPr>
          <a:xfrm>
            <a:off x="7773771" y="1498062"/>
            <a:ext cx="28800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9A58FDB-A9D5-4AFD-8A25-18D1D25D1031}"/>
              </a:ext>
            </a:extLst>
          </p:cNvPr>
          <p:cNvCxnSpPr/>
          <p:nvPr/>
        </p:nvCxnSpPr>
        <p:spPr>
          <a:xfrm>
            <a:off x="7926171" y="1650462"/>
            <a:ext cx="2880000" cy="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CFE1A40E-A62D-4419-A8CB-C566CF2223E3}"/>
              </a:ext>
            </a:extLst>
          </p:cNvPr>
          <p:cNvSpPr/>
          <p:nvPr/>
        </p:nvSpPr>
        <p:spPr>
          <a:xfrm>
            <a:off x="9576341" y="3543891"/>
            <a:ext cx="2241326" cy="129600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A2523D54-CBB7-4398-A01E-7B3FFEE980E9}"/>
              </a:ext>
            </a:extLst>
          </p:cNvPr>
          <p:cNvSpPr/>
          <p:nvPr/>
        </p:nvSpPr>
        <p:spPr>
          <a:xfrm>
            <a:off x="9560090" y="3090678"/>
            <a:ext cx="2241326" cy="1296000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84623F-DA34-4241-842A-807F2372C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00"/>
            <a:ext cx="12192000" cy="216250"/>
          </a:xfrm>
          <a:prstGeom prst="rect">
            <a:avLst/>
          </a:prstGeom>
        </p:spPr>
      </p:pic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98075B0B-EB61-4E0F-9AB4-C563D94BEC72}"/>
              </a:ext>
            </a:extLst>
          </p:cNvPr>
          <p:cNvSpPr/>
          <p:nvPr/>
        </p:nvSpPr>
        <p:spPr>
          <a:xfrm>
            <a:off x="5683879" y="4171942"/>
            <a:ext cx="3422478" cy="1562133"/>
          </a:xfrm>
          <a:custGeom>
            <a:avLst/>
            <a:gdLst>
              <a:gd name="connsiteX0" fmla="*/ 0 w 5480091"/>
              <a:gd name="connsiteY0" fmla="*/ 324000 h 1296000"/>
              <a:gd name="connsiteX1" fmla="*/ 4832091 w 5480091"/>
              <a:gd name="connsiteY1" fmla="*/ 324000 h 1296000"/>
              <a:gd name="connsiteX2" fmla="*/ 4832091 w 5480091"/>
              <a:gd name="connsiteY2" fmla="*/ 0 h 1296000"/>
              <a:gd name="connsiteX3" fmla="*/ 5480091 w 5480091"/>
              <a:gd name="connsiteY3" fmla="*/ 648000 h 1296000"/>
              <a:gd name="connsiteX4" fmla="*/ 4832091 w 5480091"/>
              <a:gd name="connsiteY4" fmla="*/ 1296000 h 1296000"/>
              <a:gd name="connsiteX5" fmla="*/ 4832091 w 5480091"/>
              <a:gd name="connsiteY5" fmla="*/ 972000 h 1296000"/>
              <a:gd name="connsiteX6" fmla="*/ 0 w 5480091"/>
              <a:gd name="connsiteY6" fmla="*/ 972000 h 1296000"/>
              <a:gd name="connsiteX7" fmla="*/ 0 w 5480091"/>
              <a:gd name="connsiteY7" fmla="*/ 324000 h 1296000"/>
              <a:gd name="connsiteX0" fmla="*/ 0 w 5480091"/>
              <a:gd name="connsiteY0" fmla="*/ 324000 h 1633851"/>
              <a:gd name="connsiteX1" fmla="*/ 4832091 w 5480091"/>
              <a:gd name="connsiteY1" fmla="*/ 324000 h 1633851"/>
              <a:gd name="connsiteX2" fmla="*/ 4832091 w 5480091"/>
              <a:gd name="connsiteY2" fmla="*/ 0 h 1633851"/>
              <a:gd name="connsiteX3" fmla="*/ 5480091 w 5480091"/>
              <a:gd name="connsiteY3" fmla="*/ 648000 h 1633851"/>
              <a:gd name="connsiteX4" fmla="*/ 4832091 w 5480091"/>
              <a:gd name="connsiteY4" fmla="*/ 1296000 h 1633851"/>
              <a:gd name="connsiteX5" fmla="*/ 4832091 w 5480091"/>
              <a:gd name="connsiteY5" fmla="*/ 972000 h 1633851"/>
              <a:gd name="connsiteX6" fmla="*/ 2699657 w 5480091"/>
              <a:gd name="connsiteY6" fmla="*/ 1633851 h 1633851"/>
              <a:gd name="connsiteX7" fmla="*/ 0 w 5480091"/>
              <a:gd name="connsiteY7" fmla="*/ 324000 h 1633851"/>
              <a:gd name="connsiteX0" fmla="*/ 0 w 3050399"/>
              <a:gd name="connsiteY0" fmla="*/ 1238400 h 1633851"/>
              <a:gd name="connsiteX1" fmla="*/ 2402399 w 3050399"/>
              <a:gd name="connsiteY1" fmla="*/ 324000 h 1633851"/>
              <a:gd name="connsiteX2" fmla="*/ 2402399 w 3050399"/>
              <a:gd name="connsiteY2" fmla="*/ 0 h 1633851"/>
              <a:gd name="connsiteX3" fmla="*/ 3050399 w 3050399"/>
              <a:gd name="connsiteY3" fmla="*/ 648000 h 1633851"/>
              <a:gd name="connsiteX4" fmla="*/ 2402399 w 3050399"/>
              <a:gd name="connsiteY4" fmla="*/ 1296000 h 1633851"/>
              <a:gd name="connsiteX5" fmla="*/ 2402399 w 3050399"/>
              <a:gd name="connsiteY5" fmla="*/ 972000 h 1633851"/>
              <a:gd name="connsiteX6" fmla="*/ 269965 w 3050399"/>
              <a:gd name="connsiteY6" fmla="*/ 1633851 h 1633851"/>
              <a:gd name="connsiteX7" fmla="*/ 0 w 3050399"/>
              <a:gd name="connsiteY7" fmla="*/ 1238400 h 1633851"/>
              <a:gd name="connsiteX0" fmla="*/ 0 w 3050399"/>
              <a:gd name="connsiteY0" fmla="*/ 1238400 h 1633851"/>
              <a:gd name="connsiteX1" fmla="*/ 2402399 w 3050399"/>
              <a:gd name="connsiteY1" fmla="*/ 324000 h 1633851"/>
              <a:gd name="connsiteX2" fmla="*/ 2402399 w 3050399"/>
              <a:gd name="connsiteY2" fmla="*/ 0 h 1633851"/>
              <a:gd name="connsiteX3" fmla="*/ 3050399 w 3050399"/>
              <a:gd name="connsiteY3" fmla="*/ 648000 h 1633851"/>
              <a:gd name="connsiteX4" fmla="*/ 2402399 w 3050399"/>
              <a:gd name="connsiteY4" fmla="*/ 1296000 h 1633851"/>
              <a:gd name="connsiteX5" fmla="*/ 2402399 w 3050399"/>
              <a:gd name="connsiteY5" fmla="*/ 972000 h 1633851"/>
              <a:gd name="connsiteX6" fmla="*/ 269965 w 3050399"/>
              <a:gd name="connsiteY6" fmla="*/ 1633851 h 1633851"/>
              <a:gd name="connsiteX7" fmla="*/ 0 w 3050399"/>
              <a:gd name="connsiteY7" fmla="*/ 1238400 h 1633851"/>
              <a:gd name="connsiteX0" fmla="*/ 0 w 3050399"/>
              <a:gd name="connsiteY0" fmla="*/ 1238400 h 1633851"/>
              <a:gd name="connsiteX1" fmla="*/ 2402399 w 3050399"/>
              <a:gd name="connsiteY1" fmla="*/ 324000 h 1633851"/>
              <a:gd name="connsiteX2" fmla="*/ 2402399 w 3050399"/>
              <a:gd name="connsiteY2" fmla="*/ 0 h 1633851"/>
              <a:gd name="connsiteX3" fmla="*/ 3050399 w 3050399"/>
              <a:gd name="connsiteY3" fmla="*/ 648000 h 1633851"/>
              <a:gd name="connsiteX4" fmla="*/ 2402399 w 3050399"/>
              <a:gd name="connsiteY4" fmla="*/ 1296000 h 1633851"/>
              <a:gd name="connsiteX5" fmla="*/ 2402399 w 3050399"/>
              <a:gd name="connsiteY5" fmla="*/ 972000 h 1633851"/>
              <a:gd name="connsiteX6" fmla="*/ 269965 w 3050399"/>
              <a:gd name="connsiteY6" fmla="*/ 1633851 h 1633851"/>
              <a:gd name="connsiteX7" fmla="*/ 0 w 3050399"/>
              <a:gd name="connsiteY7" fmla="*/ 1238400 h 1633851"/>
              <a:gd name="connsiteX0" fmla="*/ 0 w 2780434"/>
              <a:gd name="connsiteY0" fmla="*/ 1633851 h 1633851"/>
              <a:gd name="connsiteX1" fmla="*/ 2132434 w 2780434"/>
              <a:gd name="connsiteY1" fmla="*/ 324000 h 1633851"/>
              <a:gd name="connsiteX2" fmla="*/ 2132434 w 2780434"/>
              <a:gd name="connsiteY2" fmla="*/ 0 h 1633851"/>
              <a:gd name="connsiteX3" fmla="*/ 2780434 w 2780434"/>
              <a:gd name="connsiteY3" fmla="*/ 648000 h 1633851"/>
              <a:gd name="connsiteX4" fmla="*/ 2132434 w 2780434"/>
              <a:gd name="connsiteY4" fmla="*/ 1296000 h 1633851"/>
              <a:gd name="connsiteX5" fmla="*/ 2132434 w 2780434"/>
              <a:gd name="connsiteY5" fmla="*/ 972000 h 1633851"/>
              <a:gd name="connsiteX6" fmla="*/ 0 w 2780434"/>
              <a:gd name="connsiteY6" fmla="*/ 1633851 h 1633851"/>
              <a:gd name="connsiteX0" fmla="*/ 0 w 3302948"/>
              <a:gd name="connsiteY0" fmla="*/ 1633851 h 1633851"/>
              <a:gd name="connsiteX1" fmla="*/ 2132434 w 3302948"/>
              <a:gd name="connsiteY1" fmla="*/ 324000 h 1633851"/>
              <a:gd name="connsiteX2" fmla="*/ 2132434 w 3302948"/>
              <a:gd name="connsiteY2" fmla="*/ 0 h 1633851"/>
              <a:gd name="connsiteX3" fmla="*/ 3302948 w 3302948"/>
              <a:gd name="connsiteY3" fmla="*/ 665417 h 1633851"/>
              <a:gd name="connsiteX4" fmla="*/ 2132434 w 3302948"/>
              <a:gd name="connsiteY4" fmla="*/ 1296000 h 1633851"/>
              <a:gd name="connsiteX5" fmla="*/ 2132434 w 3302948"/>
              <a:gd name="connsiteY5" fmla="*/ 972000 h 1633851"/>
              <a:gd name="connsiteX6" fmla="*/ 0 w 3302948"/>
              <a:gd name="connsiteY6" fmla="*/ 1633851 h 1633851"/>
              <a:gd name="connsiteX0" fmla="*/ 0 w 3302948"/>
              <a:gd name="connsiteY0" fmla="*/ 1633851 h 1633851"/>
              <a:gd name="connsiteX1" fmla="*/ 2132434 w 3302948"/>
              <a:gd name="connsiteY1" fmla="*/ 324000 h 1633851"/>
              <a:gd name="connsiteX2" fmla="*/ 2132434 w 3302948"/>
              <a:gd name="connsiteY2" fmla="*/ 0 h 1633851"/>
              <a:gd name="connsiteX3" fmla="*/ 3302948 w 3302948"/>
              <a:gd name="connsiteY3" fmla="*/ 665417 h 1633851"/>
              <a:gd name="connsiteX4" fmla="*/ 2132434 w 3302948"/>
              <a:gd name="connsiteY4" fmla="*/ 1296000 h 1633851"/>
              <a:gd name="connsiteX5" fmla="*/ 2132434 w 3302948"/>
              <a:gd name="connsiteY5" fmla="*/ 972000 h 1633851"/>
              <a:gd name="connsiteX6" fmla="*/ 0 w 3302948"/>
              <a:gd name="connsiteY6" fmla="*/ 1633851 h 1633851"/>
              <a:gd name="connsiteX0" fmla="*/ 0 w 3302948"/>
              <a:gd name="connsiteY0" fmla="*/ 1633851 h 1633851"/>
              <a:gd name="connsiteX1" fmla="*/ 2132434 w 3302948"/>
              <a:gd name="connsiteY1" fmla="*/ 324000 h 1633851"/>
              <a:gd name="connsiteX2" fmla="*/ 2132434 w 3302948"/>
              <a:gd name="connsiteY2" fmla="*/ 0 h 1633851"/>
              <a:gd name="connsiteX3" fmla="*/ 3302948 w 3302948"/>
              <a:gd name="connsiteY3" fmla="*/ 665417 h 1633851"/>
              <a:gd name="connsiteX4" fmla="*/ 2132434 w 3302948"/>
              <a:gd name="connsiteY4" fmla="*/ 1296000 h 1633851"/>
              <a:gd name="connsiteX5" fmla="*/ 2132434 w 3302948"/>
              <a:gd name="connsiteY5" fmla="*/ 972000 h 1633851"/>
              <a:gd name="connsiteX6" fmla="*/ 0 w 3302948"/>
              <a:gd name="connsiteY6" fmla="*/ 1633851 h 1633851"/>
              <a:gd name="connsiteX0" fmla="*/ 0 w 3302948"/>
              <a:gd name="connsiteY0" fmla="*/ 1633851 h 1633851"/>
              <a:gd name="connsiteX1" fmla="*/ 2132434 w 3302948"/>
              <a:gd name="connsiteY1" fmla="*/ 324000 h 1633851"/>
              <a:gd name="connsiteX2" fmla="*/ 2132434 w 3302948"/>
              <a:gd name="connsiteY2" fmla="*/ 0 h 1633851"/>
              <a:gd name="connsiteX3" fmla="*/ 3302948 w 3302948"/>
              <a:gd name="connsiteY3" fmla="*/ 665417 h 1633851"/>
              <a:gd name="connsiteX4" fmla="*/ 2132434 w 3302948"/>
              <a:gd name="connsiteY4" fmla="*/ 1296000 h 1633851"/>
              <a:gd name="connsiteX5" fmla="*/ 2132434 w 3302948"/>
              <a:gd name="connsiteY5" fmla="*/ 972000 h 1633851"/>
              <a:gd name="connsiteX6" fmla="*/ 0 w 3302948"/>
              <a:gd name="connsiteY6" fmla="*/ 1633851 h 1633851"/>
              <a:gd name="connsiteX0" fmla="*/ 0 w 3302948"/>
              <a:gd name="connsiteY0" fmla="*/ 1633851 h 1633851"/>
              <a:gd name="connsiteX1" fmla="*/ 2132434 w 3302948"/>
              <a:gd name="connsiteY1" fmla="*/ 324000 h 1633851"/>
              <a:gd name="connsiteX2" fmla="*/ 2132434 w 3302948"/>
              <a:gd name="connsiteY2" fmla="*/ 0 h 1633851"/>
              <a:gd name="connsiteX3" fmla="*/ 3302948 w 3302948"/>
              <a:gd name="connsiteY3" fmla="*/ 665417 h 1633851"/>
              <a:gd name="connsiteX4" fmla="*/ 2132434 w 3302948"/>
              <a:gd name="connsiteY4" fmla="*/ 1296000 h 1633851"/>
              <a:gd name="connsiteX5" fmla="*/ 2132434 w 3302948"/>
              <a:gd name="connsiteY5" fmla="*/ 972000 h 1633851"/>
              <a:gd name="connsiteX6" fmla="*/ 0 w 3302948"/>
              <a:gd name="connsiteY6" fmla="*/ 1633851 h 1633851"/>
              <a:gd name="connsiteX0" fmla="*/ 0 w 4211372"/>
              <a:gd name="connsiteY0" fmla="*/ 1878886 h 1878886"/>
              <a:gd name="connsiteX1" fmla="*/ 3040858 w 4211372"/>
              <a:gd name="connsiteY1" fmla="*/ 324000 h 1878886"/>
              <a:gd name="connsiteX2" fmla="*/ 3040858 w 4211372"/>
              <a:gd name="connsiteY2" fmla="*/ 0 h 1878886"/>
              <a:gd name="connsiteX3" fmla="*/ 4211372 w 4211372"/>
              <a:gd name="connsiteY3" fmla="*/ 665417 h 1878886"/>
              <a:gd name="connsiteX4" fmla="*/ 3040858 w 4211372"/>
              <a:gd name="connsiteY4" fmla="*/ 1296000 h 1878886"/>
              <a:gd name="connsiteX5" fmla="*/ 3040858 w 4211372"/>
              <a:gd name="connsiteY5" fmla="*/ 972000 h 1878886"/>
              <a:gd name="connsiteX6" fmla="*/ 0 w 4211372"/>
              <a:gd name="connsiteY6" fmla="*/ 1878886 h 1878886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22478"/>
              <a:gd name="connsiteY0" fmla="*/ 1562133 h 1562133"/>
              <a:gd name="connsiteX1" fmla="*/ 2251964 w 3422478"/>
              <a:gd name="connsiteY1" fmla="*/ 324000 h 1562133"/>
              <a:gd name="connsiteX2" fmla="*/ 2251964 w 3422478"/>
              <a:gd name="connsiteY2" fmla="*/ 0 h 1562133"/>
              <a:gd name="connsiteX3" fmla="*/ 3422478 w 3422478"/>
              <a:gd name="connsiteY3" fmla="*/ 665417 h 1562133"/>
              <a:gd name="connsiteX4" fmla="*/ 2251964 w 3422478"/>
              <a:gd name="connsiteY4" fmla="*/ 1296000 h 1562133"/>
              <a:gd name="connsiteX5" fmla="*/ 2251964 w 3422478"/>
              <a:gd name="connsiteY5" fmla="*/ 972000 h 1562133"/>
              <a:gd name="connsiteX6" fmla="*/ 0 w 3422478"/>
              <a:gd name="connsiteY6" fmla="*/ 1562133 h 1562133"/>
              <a:gd name="connsiteX0" fmla="*/ 0 w 3422478"/>
              <a:gd name="connsiteY0" fmla="*/ 1562133 h 1562133"/>
              <a:gd name="connsiteX1" fmla="*/ 2251964 w 3422478"/>
              <a:gd name="connsiteY1" fmla="*/ 324000 h 1562133"/>
              <a:gd name="connsiteX2" fmla="*/ 2251964 w 3422478"/>
              <a:gd name="connsiteY2" fmla="*/ 0 h 1562133"/>
              <a:gd name="connsiteX3" fmla="*/ 3422478 w 3422478"/>
              <a:gd name="connsiteY3" fmla="*/ 665417 h 1562133"/>
              <a:gd name="connsiteX4" fmla="*/ 2251964 w 3422478"/>
              <a:gd name="connsiteY4" fmla="*/ 1296000 h 1562133"/>
              <a:gd name="connsiteX5" fmla="*/ 2251964 w 3422478"/>
              <a:gd name="connsiteY5" fmla="*/ 972000 h 1562133"/>
              <a:gd name="connsiteX6" fmla="*/ 0 w 3422478"/>
              <a:gd name="connsiteY6" fmla="*/ 1562133 h 1562133"/>
              <a:gd name="connsiteX0" fmla="*/ 0 w 3422478"/>
              <a:gd name="connsiteY0" fmla="*/ 1562133 h 1562133"/>
              <a:gd name="connsiteX1" fmla="*/ 2251964 w 3422478"/>
              <a:gd name="connsiteY1" fmla="*/ 324000 h 1562133"/>
              <a:gd name="connsiteX2" fmla="*/ 2251964 w 3422478"/>
              <a:gd name="connsiteY2" fmla="*/ 0 h 1562133"/>
              <a:gd name="connsiteX3" fmla="*/ 3422478 w 3422478"/>
              <a:gd name="connsiteY3" fmla="*/ 665417 h 1562133"/>
              <a:gd name="connsiteX4" fmla="*/ 2251964 w 3422478"/>
              <a:gd name="connsiteY4" fmla="*/ 1296000 h 1562133"/>
              <a:gd name="connsiteX5" fmla="*/ 2251964 w 3422478"/>
              <a:gd name="connsiteY5" fmla="*/ 972000 h 1562133"/>
              <a:gd name="connsiteX6" fmla="*/ 0 w 3422478"/>
              <a:gd name="connsiteY6" fmla="*/ 1562133 h 15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2478" h="1562133">
                <a:moveTo>
                  <a:pt x="0" y="1562133"/>
                </a:moveTo>
                <a:cubicBezTo>
                  <a:pt x="740694" y="414316"/>
                  <a:pt x="2258330" y="336288"/>
                  <a:pt x="2251964" y="324000"/>
                </a:cubicBezTo>
                <a:lnTo>
                  <a:pt x="2251964" y="0"/>
                </a:lnTo>
                <a:lnTo>
                  <a:pt x="3422478" y="665417"/>
                </a:lnTo>
                <a:lnTo>
                  <a:pt x="2251964" y="1296000"/>
                </a:lnTo>
                <a:lnTo>
                  <a:pt x="2251964" y="972000"/>
                </a:lnTo>
                <a:cubicBezTo>
                  <a:pt x="2246376" y="965511"/>
                  <a:pt x="782530" y="863398"/>
                  <a:pt x="0" y="156213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4">
            <a:extLst>
              <a:ext uri="{FF2B5EF4-FFF2-40B4-BE49-F238E27FC236}">
                <a16:creationId xmlns:a16="http://schemas.microsoft.com/office/drawing/2014/main" id="{EA71E1E4-8B16-4365-AC19-BC379227963D}"/>
              </a:ext>
            </a:extLst>
          </p:cNvPr>
          <p:cNvSpPr/>
          <p:nvPr/>
        </p:nvSpPr>
        <p:spPr>
          <a:xfrm>
            <a:off x="5701135" y="3960040"/>
            <a:ext cx="3422478" cy="1562133"/>
          </a:xfrm>
          <a:custGeom>
            <a:avLst/>
            <a:gdLst>
              <a:gd name="connsiteX0" fmla="*/ 0 w 5480091"/>
              <a:gd name="connsiteY0" fmla="*/ 324000 h 1296000"/>
              <a:gd name="connsiteX1" fmla="*/ 4832091 w 5480091"/>
              <a:gd name="connsiteY1" fmla="*/ 324000 h 1296000"/>
              <a:gd name="connsiteX2" fmla="*/ 4832091 w 5480091"/>
              <a:gd name="connsiteY2" fmla="*/ 0 h 1296000"/>
              <a:gd name="connsiteX3" fmla="*/ 5480091 w 5480091"/>
              <a:gd name="connsiteY3" fmla="*/ 648000 h 1296000"/>
              <a:gd name="connsiteX4" fmla="*/ 4832091 w 5480091"/>
              <a:gd name="connsiteY4" fmla="*/ 1296000 h 1296000"/>
              <a:gd name="connsiteX5" fmla="*/ 4832091 w 5480091"/>
              <a:gd name="connsiteY5" fmla="*/ 972000 h 1296000"/>
              <a:gd name="connsiteX6" fmla="*/ 0 w 5480091"/>
              <a:gd name="connsiteY6" fmla="*/ 972000 h 1296000"/>
              <a:gd name="connsiteX7" fmla="*/ 0 w 5480091"/>
              <a:gd name="connsiteY7" fmla="*/ 324000 h 1296000"/>
              <a:gd name="connsiteX0" fmla="*/ 0 w 5480091"/>
              <a:gd name="connsiteY0" fmla="*/ 324000 h 1633851"/>
              <a:gd name="connsiteX1" fmla="*/ 4832091 w 5480091"/>
              <a:gd name="connsiteY1" fmla="*/ 324000 h 1633851"/>
              <a:gd name="connsiteX2" fmla="*/ 4832091 w 5480091"/>
              <a:gd name="connsiteY2" fmla="*/ 0 h 1633851"/>
              <a:gd name="connsiteX3" fmla="*/ 5480091 w 5480091"/>
              <a:gd name="connsiteY3" fmla="*/ 648000 h 1633851"/>
              <a:gd name="connsiteX4" fmla="*/ 4832091 w 5480091"/>
              <a:gd name="connsiteY4" fmla="*/ 1296000 h 1633851"/>
              <a:gd name="connsiteX5" fmla="*/ 4832091 w 5480091"/>
              <a:gd name="connsiteY5" fmla="*/ 972000 h 1633851"/>
              <a:gd name="connsiteX6" fmla="*/ 2699657 w 5480091"/>
              <a:gd name="connsiteY6" fmla="*/ 1633851 h 1633851"/>
              <a:gd name="connsiteX7" fmla="*/ 0 w 5480091"/>
              <a:gd name="connsiteY7" fmla="*/ 324000 h 1633851"/>
              <a:gd name="connsiteX0" fmla="*/ 0 w 3050399"/>
              <a:gd name="connsiteY0" fmla="*/ 1238400 h 1633851"/>
              <a:gd name="connsiteX1" fmla="*/ 2402399 w 3050399"/>
              <a:gd name="connsiteY1" fmla="*/ 324000 h 1633851"/>
              <a:gd name="connsiteX2" fmla="*/ 2402399 w 3050399"/>
              <a:gd name="connsiteY2" fmla="*/ 0 h 1633851"/>
              <a:gd name="connsiteX3" fmla="*/ 3050399 w 3050399"/>
              <a:gd name="connsiteY3" fmla="*/ 648000 h 1633851"/>
              <a:gd name="connsiteX4" fmla="*/ 2402399 w 3050399"/>
              <a:gd name="connsiteY4" fmla="*/ 1296000 h 1633851"/>
              <a:gd name="connsiteX5" fmla="*/ 2402399 w 3050399"/>
              <a:gd name="connsiteY5" fmla="*/ 972000 h 1633851"/>
              <a:gd name="connsiteX6" fmla="*/ 269965 w 3050399"/>
              <a:gd name="connsiteY6" fmla="*/ 1633851 h 1633851"/>
              <a:gd name="connsiteX7" fmla="*/ 0 w 3050399"/>
              <a:gd name="connsiteY7" fmla="*/ 1238400 h 1633851"/>
              <a:gd name="connsiteX0" fmla="*/ 0 w 3050399"/>
              <a:gd name="connsiteY0" fmla="*/ 1238400 h 1633851"/>
              <a:gd name="connsiteX1" fmla="*/ 2402399 w 3050399"/>
              <a:gd name="connsiteY1" fmla="*/ 324000 h 1633851"/>
              <a:gd name="connsiteX2" fmla="*/ 2402399 w 3050399"/>
              <a:gd name="connsiteY2" fmla="*/ 0 h 1633851"/>
              <a:gd name="connsiteX3" fmla="*/ 3050399 w 3050399"/>
              <a:gd name="connsiteY3" fmla="*/ 648000 h 1633851"/>
              <a:gd name="connsiteX4" fmla="*/ 2402399 w 3050399"/>
              <a:gd name="connsiteY4" fmla="*/ 1296000 h 1633851"/>
              <a:gd name="connsiteX5" fmla="*/ 2402399 w 3050399"/>
              <a:gd name="connsiteY5" fmla="*/ 972000 h 1633851"/>
              <a:gd name="connsiteX6" fmla="*/ 269965 w 3050399"/>
              <a:gd name="connsiteY6" fmla="*/ 1633851 h 1633851"/>
              <a:gd name="connsiteX7" fmla="*/ 0 w 3050399"/>
              <a:gd name="connsiteY7" fmla="*/ 1238400 h 1633851"/>
              <a:gd name="connsiteX0" fmla="*/ 0 w 3050399"/>
              <a:gd name="connsiteY0" fmla="*/ 1238400 h 1633851"/>
              <a:gd name="connsiteX1" fmla="*/ 2402399 w 3050399"/>
              <a:gd name="connsiteY1" fmla="*/ 324000 h 1633851"/>
              <a:gd name="connsiteX2" fmla="*/ 2402399 w 3050399"/>
              <a:gd name="connsiteY2" fmla="*/ 0 h 1633851"/>
              <a:gd name="connsiteX3" fmla="*/ 3050399 w 3050399"/>
              <a:gd name="connsiteY3" fmla="*/ 648000 h 1633851"/>
              <a:gd name="connsiteX4" fmla="*/ 2402399 w 3050399"/>
              <a:gd name="connsiteY4" fmla="*/ 1296000 h 1633851"/>
              <a:gd name="connsiteX5" fmla="*/ 2402399 w 3050399"/>
              <a:gd name="connsiteY5" fmla="*/ 972000 h 1633851"/>
              <a:gd name="connsiteX6" fmla="*/ 269965 w 3050399"/>
              <a:gd name="connsiteY6" fmla="*/ 1633851 h 1633851"/>
              <a:gd name="connsiteX7" fmla="*/ 0 w 3050399"/>
              <a:gd name="connsiteY7" fmla="*/ 1238400 h 1633851"/>
              <a:gd name="connsiteX0" fmla="*/ 0 w 2780434"/>
              <a:gd name="connsiteY0" fmla="*/ 1633851 h 1633851"/>
              <a:gd name="connsiteX1" fmla="*/ 2132434 w 2780434"/>
              <a:gd name="connsiteY1" fmla="*/ 324000 h 1633851"/>
              <a:gd name="connsiteX2" fmla="*/ 2132434 w 2780434"/>
              <a:gd name="connsiteY2" fmla="*/ 0 h 1633851"/>
              <a:gd name="connsiteX3" fmla="*/ 2780434 w 2780434"/>
              <a:gd name="connsiteY3" fmla="*/ 648000 h 1633851"/>
              <a:gd name="connsiteX4" fmla="*/ 2132434 w 2780434"/>
              <a:gd name="connsiteY4" fmla="*/ 1296000 h 1633851"/>
              <a:gd name="connsiteX5" fmla="*/ 2132434 w 2780434"/>
              <a:gd name="connsiteY5" fmla="*/ 972000 h 1633851"/>
              <a:gd name="connsiteX6" fmla="*/ 0 w 2780434"/>
              <a:gd name="connsiteY6" fmla="*/ 1633851 h 1633851"/>
              <a:gd name="connsiteX0" fmla="*/ 0 w 3302948"/>
              <a:gd name="connsiteY0" fmla="*/ 1633851 h 1633851"/>
              <a:gd name="connsiteX1" fmla="*/ 2132434 w 3302948"/>
              <a:gd name="connsiteY1" fmla="*/ 324000 h 1633851"/>
              <a:gd name="connsiteX2" fmla="*/ 2132434 w 3302948"/>
              <a:gd name="connsiteY2" fmla="*/ 0 h 1633851"/>
              <a:gd name="connsiteX3" fmla="*/ 3302948 w 3302948"/>
              <a:gd name="connsiteY3" fmla="*/ 665417 h 1633851"/>
              <a:gd name="connsiteX4" fmla="*/ 2132434 w 3302948"/>
              <a:gd name="connsiteY4" fmla="*/ 1296000 h 1633851"/>
              <a:gd name="connsiteX5" fmla="*/ 2132434 w 3302948"/>
              <a:gd name="connsiteY5" fmla="*/ 972000 h 1633851"/>
              <a:gd name="connsiteX6" fmla="*/ 0 w 3302948"/>
              <a:gd name="connsiteY6" fmla="*/ 1633851 h 1633851"/>
              <a:gd name="connsiteX0" fmla="*/ 0 w 3302948"/>
              <a:gd name="connsiteY0" fmla="*/ 1633851 h 1633851"/>
              <a:gd name="connsiteX1" fmla="*/ 2132434 w 3302948"/>
              <a:gd name="connsiteY1" fmla="*/ 324000 h 1633851"/>
              <a:gd name="connsiteX2" fmla="*/ 2132434 w 3302948"/>
              <a:gd name="connsiteY2" fmla="*/ 0 h 1633851"/>
              <a:gd name="connsiteX3" fmla="*/ 3302948 w 3302948"/>
              <a:gd name="connsiteY3" fmla="*/ 665417 h 1633851"/>
              <a:gd name="connsiteX4" fmla="*/ 2132434 w 3302948"/>
              <a:gd name="connsiteY4" fmla="*/ 1296000 h 1633851"/>
              <a:gd name="connsiteX5" fmla="*/ 2132434 w 3302948"/>
              <a:gd name="connsiteY5" fmla="*/ 972000 h 1633851"/>
              <a:gd name="connsiteX6" fmla="*/ 0 w 3302948"/>
              <a:gd name="connsiteY6" fmla="*/ 1633851 h 1633851"/>
              <a:gd name="connsiteX0" fmla="*/ 0 w 3302948"/>
              <a:gd name="connsiteY0" fmla="*/ 1633851 h 1633851"/>
              <a:gd name="connsiteX1" fmla="*/ 2132434 w 3302948"/>
              <a:gd name="connsiteY1" fmla="*/ 324000 h 1633851"/>
              <a:gd name="connsiteX2" fmla="*/ 2132434 w 3302948"/>
              <a:gd name="connsiteY2" fmla="*/ 0 h 1633851"/>
              <a:gd name="connsiteX3" fmla="*/ 3302948 w 3302948"/>
              <a:gd name="connsiteY3" fmla="*/ 665417 h 1633851"/>
              <a:gd name="connsiteX4" fmla="*/ 2132434 w 3302948"/>
              <a:gd name="connsiteY4" fmla="*/ 1296000 h 1633851"/>
              <a:gd name="connsiteX5" fmla="*/ 2132434 w 3302948"/>
              <a:gd name="connsiteY5" fmla="*/ 972000 h 1633851"/>
              <a:gd name="connsiteX6" fmla="*/ 0 w 3302948"/>
              <a:gd name="connsiteY6" fmla="*/ 1633851 h 1633851"/>
              <a:gd name="connsiteX0" fmla="*/ 0 w 3302948"/>
              <a:gd name="connsiteY0" fmla="*/ 1633851 h 1633851"/>
              <a:gd name="connsiteX1" fmla="*/ 2132434 w 3302948"/>
              <a:gd name="connsiteY1" fmla="*/ 324000 h 1633851"/>
              <a:gd name="connsiteX2" fmla="*/ 2132434 w 3302948"/>
              <a:gd name="connsiteY2" fmla="*/ 0 h 1633851"/>
              <a:gd name="connsiteX3" fmla="*/ 3302948 w 3302948"/>
              <a:gd name="connsiteY3" fmla="*/ 665417 h 1633851"/>
              <a:gd name="connsiteX4" fmla="*/ 2132434 w 3302948"/>
              <a:gd name="connsiteY4" fmla="*/ 1296000 h 1633851"/>
              <a:gd name="connsiteX5" fmla="*/ 2132434 w 3302948"/>
              <a:gd name="connsiteY5" fmla="*/ 972000 h 1633851"/>
              <a:gd name="connsiteX6" fmla="*/ 0 w 3302948"/>
              <a:gd name="connsiteY6" fmla="*/ 1633851 h 1633851"/>
              <a:gd name="connsiteX0" fmla="*/ 0 w 3302948"/>
              <a:gd name="connsiteY0" fmla="*/ 1633851 h 1633851"/>
              <a:gd name="connsiteX1" fmla="*/ 2132434 w 3302948"/>
              <a:gd name="connsiteY1" fmla="*/ 324000 h 1633851"/>
              <a:gd name="connsiteX2" fmla="*/ 2132434 w 3302948"/>
              <a:gd name="connsiteY2" fmla="*/ 0 h 1633851"/>
              <a:gd name="connsiteX3" fmla="*/ 3302948 w 3302948"/>
              <a:gd name="connsiteY3" fmla="*/ 665417 h 1633851"/>
              <a:gd name="connsiteX4" fmla="*/ 2132434 w 3302948"/>
              <a:gd name="connsiteY4" fmla="*/ 1296000 h 1633851"/>
              <a:gd name="connsiteX5" fmla="*/ 2132434 w 3302948"/>
              <a:gd name="connsiteY5" fmla="*/ 972000 h 1633851"/>
              <a:gd name="connsiteX6" fmla="*/ 0 w 3302948"/>
              <a:gd name="connsiteY6" fmla="*/ 1633851 h 1633851"/>
              <a:gd name="connsiteX0" fmla="*/ 0 w 4211372"/>
              <a:gd name="connsiteY0" fmla="*/ 1878886 h 1878886"/>
              <a:gd name="connsiteX1" fmla="*/ 3040858 w 4211372"/>
              <a:gd name="connsiteY1" fmla="*/ 324000 h 1878886"/>
              <a:gd name="connsiteX2" fmla="*/ 3040858 w 4211372"/>
              <a:gd name="connsiteY2" fmla="*/ 0 h 1878886"/>
              <a:gd name="connsiteX3" fmla="*/ 4211372 w 4211372"/>
              <a:gd name="connsiteY3" fmla="*/ 665417 h 1878886"/>
              <a:gd name="connsiteX4" fmla="*/ 3040858 w 4211372"/>
              <a:gd name="connsiteY4" fmla="*/ 1296000 h 1878886"/>
              <a:gd name="connsiteX5" fmla="*/ 3040858 w 4211372"/>
              <a:gd name="connsiteY5" fmla="*/ 972000 h 1878886"/>
              <a:gd name="connsiteX6" fmla="*/ 0 w 4211372"/>
              <a:gd name="connsiteY6" fmla="*/ 1878886 h 1878886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22478"/>
              <a:gd name="connsiteY0" fmla="*/ 1562133 h 1562133"/>
              <a:gd name="connsiteX1" fmla="*/ 2251964 w 3422478"/>
              <a:gd name="connsiteY1" fmla="*/ 324000 h 1562133"/>
              <a:gd name="connsiteX2" fmla="*/ 2251964 w 3422478"/>
              <a:gd name="connsiteY2" fmla="*/ 0 h 1562133"/>
              <a:gd name="connsiteX3" fmla="*/ 3422478 w 3422478"/>
              <a:gd name="connsiteY3" fmla="*/ 665417 h 1562133"/>
              <a:gd name="connsiteX4" fmla="*/ 2251964 w 3422478"/>
              <a:gd name="connsiteY4" fmla="*/ 1296000 h 1562133"/>
              <a:gd name="connsiteX5" fmla="*/ 2251964 w 3422478"/>
              <a:gd name="connsiteY5" fmla="*/ 972000 h 1562133"/>
              <a:gd name="connsiteX6" fmla="*/ 0 w 3422478"/>
              <a:gd name="connsiteY6" fmla="*/ 1562133 h 1562133"/>
              <a:gd name="connsiteX0" fmla="*/ 0 w 3422478"/>
              <a:gd name="connsiteY0" fmla="*/ 1562133 h 1562133"/>
              <a:gd name="connsiteX1" fmla="*/ 2251964 w 3422478"/>
              <a:gd name="connsiteY1" fmla="*/ 324000 h 1562133"/>
              <a:gd name="connsiteX2" fmla="*/ 2251964 w 3422478"/>
              <a:gd name="connsiteY2" fmla="*/ 0 h 1562133"/>
              <a:gd name="connsiteX3" fmla="*/ 3422478 w 3422478"/>
              <a:gd name="connsiteY3" fmla="*/ 665417 h 1562133"/>
              <a:gd name="connsiteX4" fmla="*/ 2251964 w 3422478"/>
              <a:gd name="connsiteY4" fmla="*/ 1296000 h 1562133"/>
              <a:gd name="connsiteX5" fmla="*/ 2251964 w 3422478"/>
              <a:gd name="connsiteY5" fmla="*/ 972000 h 1562133"/>
              <a:gd name="connsiteX6" fmla="*/ 0 w 3422478"/>
              <a:gd name="connsiteY6" fmla="*/ 1562133 h 1562133"/>
              <a:gd name="connsiteX0" fmla="*/ 0 w 3422478"/>
              <a:gd name="connsiteY0" fmla="*/ 1562133 h 1562133"/>
              <a:gd name="connsiteX1" fmla="*/ 2251964 w 3422478"/>
              <a:gd name="connsiteY1" fmla="*/ 324000 h 1562133"/>
              <a:gd name="connsiteX2" fmla="*/ 2251964 w 3422478"/>
              <a:gd name="connsiteY2" fmla="*/ 0 h 1562133"/>
              <a:gd name="connsiteX3" fmla="*/ 3422478 w 3422478"/>
              <a:gd name="connsiteY3" fmla="*/ 665417 h 1562133"/>
              <a:gd name="connsiteX4" fmla="*/ 2251964 w 3422478"/>
              <a:gd name="connsiteY4" fmla="*/ 1296000 h 1562133"/>
              <a:gd name="connsiteX5" fmla="*/ 2251964 w 3422478"/>
              <a:gd name="connsiteY5" fmla="*/ 972000 h 1562133"/>
              <a:gd name="connsiteX6" fmla="*/ 0 w 3422478"/>
              <a:gd name="connsiteY6" fmla="*/ 1562133 h 15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2478" h="1562133">
                <a:moveTo>
                  <a:pt x="0" y="1562133"/>
                </a:moveTo>
                <a:cubicBezTo>
                  <a:pt x="740694" y="414316"/>
                  <a:pt x="2258330" y="336288"/>
                  <a:pt x="2251964" y="324000"/>
                </a:cubicBezTo>
                <a:lnTo>
                  <a:pt x="2251964" y="0"/>
                </a:lnTo>
                <a:lnTo>
                  <a:pt x="3422478" y="665417"/>
                </a:lnTo>
                <a:lnTo>
                  <a:pt x="2251964" y="1296000"/>
                </a:lnTo>
                <a:lnTo>
                  <a:pt x="2251964" y="972000"/>
                </a:lnTo>
                <a:cubicBezTo>
                  <a:pt x="2246376" y="965511"/>
                  <a:pt x="782530" y="863398"/>
                  <a:pt x="0" y="1562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4">
            <a:extLst>
              <a:ext uri="{FF2B5EF4-FFF2-40B4-BE49-F238E27FC236}">
                <a16:creationId xmlns:a16="http://schemas.microsoft.com/office/drawing/2014/main" id="{30C2CA81-32CC-48B3-967E-5A207A091C89}"/>
              </a:ext>
            </a:extLst>
          </p:cNvPr>
          <p:cNvSpPr/>
          <p:nvPr/>
        </p:nvSpPr>
        <p:spPr>
          <a:xfrm>
            <a:off x="5718391" y="3797804"/>
            <a:ext cx="3422478" cy="1562133"/>
          </a:xfrm>
          <a:custGeom>
            <a:avLst/>
            <a:gdLst>
              <a:gd name="connsiteX0" fmla="*/ 0 w 5480091"/>
              <a:gd name="connsiteY0" fmla="*/ 324000 h 1296000"/>
              <a:gd name="connsiteX1" fmla="*/ 4832091 w 5480091"/>
              <a:gd name="connsiteY1" fmla="*/ 324000 h 1296000"/>
              <a:gd name="connsiteX2" fmla="*/ 4832091 w 5480091"/>
              <a:gd name="connsiteY2" fmla="*/ 0 h 1296000"/>
              <a:gd name="connsiteX3" fmla="*/ 5480091 w 5480091"/>
              <a:gd name="connsiteY3" fmla="*/ 648000 h 1296000"/>
              <a:gd name="connsiteX4" fmla="*/ 4832091 w 5480091"/>
              <a:gd name="connsiteY4" fmla="*/ 1296000 h 1296000"/>
              <a:gd name="connsiteX5" fmla="*/ 4832091 w 5480091"/>
              <a:gd name="connsiteY5" fmla="*/ 972000 h 1296000"/>
              <a:gd name="connsiteX6" fmla="*/ 0 w 5480091"/>
              <a:gd name="connsiteY6" fmla="*/ 972000 h 1296000"/>
              <a:gd name="connsiteX7" fmla="*/ 0 w 5480091"/>
              <a:gd name="connsiteY7" fmla="*/ 324000 h 1296000"/>
              <a:gd name="connsiteX0" fmla="*/ 0 w 5480091"/>
              <a:gd name="connsiteY0" fmla="*/ 324000 h 1633851"/>
              <a:gd name="connsiteX1" fmla="*/ 4832091 w 5480091"/>
              <a:gd name="connsiteY1" fmla="*/ 324000 h 1633851"/>
              <a:gd name="connsiteX2" fmla="*/ 4832091 w 5480091"/>
              <a:gd name="connsiteY2" fmla="*/ 0 h 1633851"/>
              <a:gd name="connsiteX3" fmla="*/ 5480091 w 5480091"/>
              <a:gd name="connsiteY3" fmla="*/ 648000 h 1633851"/>
              <a:gd name="connsiteX4" fmla="*/ 4832091 w 5480091"/>
              <a:gd name="connsiteY4" fmla="*/ 1296000 h 1633851"/>
              <a:gd name="connsiteX5" fmla="*/ 4832091 w 5480091"/>
              <a:gd name="connsiteY5" fmla="*/ 972000 h 1633851"/>
              <a:gd name="connsiteX6" fmla="*/ 2699657 w 5480091"/>
              <a:gd name="connsiteY6" fmla="*/ 1633851 h 1633851"/>
              <a:gd name="connsiteX7" fmla="*/ 0 w 5480091"/>
              <a:gd name="connsiteY7" fmla="*/ 324000 h 1633851"/>
              <a:gd name="connsiteX0" fmla="*/ 0 w 3050399"/>
              <a:gd name="connsiteY0" fmla="*/ 1238400 h 1633851"/>
              <a:gd name="connsiteX1" fmla="*/ 2402399 w 3050399"/>
              <a:gd name="connsiteY1" fmla="*/ 324000 h 1633851"/>
              <a:gd name="connsiteX2" fmla="*/ 2402399 w 3050399"/>
              <a:gd name="connsiteY2" fmla="*/ 0 h 1633851"/>
              <a:gd name="connsiteX3" fmla="*/ 3050399 w 3050399"/>
              <a:gd name="connsiteY3" fmla="*/ 648000 h 1633851"/>
              <a:gd name="connsiteX4" fmla="*/ 2402399 w 3050399"/>
              <a:gd name="connsiteY4" fmla="*/ 1296000 h 1633851"/>
              <a:gd name="connsiteX5" fmla="*/ 2402399 w 3050399"/>
              <a:gd name="connsiteY5" fmla="*/ 972000 h 1633851"/>
              <a:gd name="connsiteX6" fmla="*/ 269965 w 3050399"/>
              <a:gd name="connsiteY6" fmla="*/ 1633851 h 1633851"/>
              <a:gd name="connsiteX7" fmla="*/ 0 w 3050399"/>
              <a:gd name="connsiteY7" fmla="*/ 1238400 h 1633851"/>
              <a:gd name="connsiteX0" fmla="*/ 0 w 3050399"/>
              <a:gd name="connsiteY0" fmla="*/ 1238400 h 1633851"/>
              <a:gd name="connsiteX1" fmla="*/ 2402399 w 3050399"/>
              <a:gd name="connsiteY1" fmla="*/ 324000 h 1633851"/>
              <a:gd name="connsiteX2" fmla="*/ 2402399 w 3050399"/>
              <a:gd name="connsiteY2" fmla="*/ 0 h 1633851"/>
              <a:gd name="connsiteX3" fmla="*/ 3050399 w 3050399"/>
              <a:gd name="connsiteY3" fmla="*/ 648000 h 1633851"/>
              <a:gd name="connsiteX4" fmla="*/ 2402399 w 3050399"/>
              <a:gd name="connsiteY4" fmla="*/ 1296000 h 1633851"/>
              <a:gd name="connsiteX5" fmla="*/ 2402399 w 3050399"/>
              <a:gd name="connsiteY5" fmla="*/ 972000 h 1633851"/>
              <a:gd name="connsiteX6" fmla="*/ 269965 w 3050399"/>
              <a:gd name="connsiteY6" fmla="*/ 1633851 h 1633851"/>
              <a:gd name="connsiteX7" fmla="*/ 0 w 3050399"/>
              <a:gd name="connsiteY7" fmla="*/ 1238400 h 1633851"/>
              <a:gd name="connsiteX0" fmla="*/ 0 w 3050399"/>
              <a:gd name="connsiteY0" fmla="*/ 1238400 h 1633851"/>
              <a:gd name="connsiteX1" fmla="*/ 2402399 w 3050399"/>
              <a:gd name="connsiteY1" fmla="*/ 324000 h 1633851"/>
              <a:gd name="connsiteX2" fmla="*/ 2402399 w 3050399"/>
              <a:gd name="connsiteY2" fmla="*/ 0 h 1633851"/>
              <a:gd name="connsiteX3" fmla="*/ 3050399 w 3050399"/>
              <a:gd name="connsiteY3" fmla="*/ 648000 h 1633851"/>
              <a:gd name="connsiteX4" fmla="*/ 2402399 w 3050399"/>
              <a:gd name="connsiteY4" fmla="*/ 1296000 h 1633851"/>
              <a:gd name="connsiteX5" fmla="*/ 2402399 w 3050399"/>
              <a:gd name="connsiteY5" fmla="*/ 972000 h 1633851"/>
              <a:gd name="connsiteX6" fmla="*/ 269965 w 3050399"/>
              <a:gd name="connsiteY6" fmla="*/ 1633851 h 1633851"/>
              <a:gd name="connsiteX7" fmla="*/ 0 w 3050399"/>
              <a:gd name="connsiteY7" fmla="*/ 1238400 h 1633851"/>
              <a:gd name="connsiteX0" fmla="*/ 0 w 2780434"/>
              <a:gd name="connsiteY0" fmla="*/ 1633851 h 1633851"/>
              <a:gd name="connsiteX1" fmla="*/ 2132434 w 2780434"/>
              <a:gd name="connsiteY1" fmla="*/ 324000 h 1633851"/>
              <a:gd name="connsiteX2" fmla="*/ 2132434 w 2780434"/>
              <a:gd name="connsiteY2" fmla="*/ 0 h 1633851"/>
              <a:gd name="connsiteX3" fmla="*/ 2780434 w 2780434"/>
              <a:gd name="connsiteY3" fmla="*/ 648000 h 1633851"/>
              <a:gd name="connsiteX4" fmla="*/ 2132434 w 2780434"/>
              <a:gd name="connsiteY4" fmla="*/ 1296000 h 1633851"/>
              <a:gd name="connsiteX5" fmla="*/ 2132434 w 2780434"/>
              <a:gd name="connsiteY5" fmla="*/ 972000 h 1633851"/>
              <a:gd name="connsiteX6" fmla="*/ 0 w 2780434"/>
              <a:gd name="connsiteY6" fmla="*/ 1633851 h 1633851"/>
              <a:gd name="connsiteX0" fmla="*/ 0 w 3302948"/>
              <a:gd name="connsiteY0" fmla="*/ 1633851 h 1633851"/>
              <a:gd name="connsiteX1" fmla="*/ 2132434 w 3302948"/>
              <a:gd name="connsiteY1" fmla="*/ 324000 h 1633851"/>
              <a:gd name="connsiteX2" fmla="*/ 2132434 w 3302948"/>
              <a:gd name="connsiteY2" fmla="*/ 0 h 1633851"/>
              <a:gd name="connsiteX3" fmla="*/ 3302948 w 3302948"/>
              <a:gd name="connsiteY3" fmla="*/ 665417 h 1633851"/>
              <a:gd name="connsiteX4" fmla="*/ 2132434 w 3302948"/>
              <a:gd name="connsiteY4" fmla="*/ 1296000 h 1633851"/>
              <a:gd name="connsiteX5" fmla="*/ 2132434 w 3302948"/>
              <a:gd name="connsiteY5" fmla="*/ 972000 h 1633851"/>
              <a:gd name="connsiteX6" fmla="*/ 0 w 3302948"/>
              <a:gd name="connsiteY6" fmla="*/ 1633851 h 1633851"/>
              <a:gd name="connsiteX0" fmla="*/ 0 w 3302948"/>
              <a:gd name="connsiteY0" fmla="*/ 1633851 h 1633851"/>
              <a:gd name="connsiteX1" fmla="*/ 2132434 w 3302948"/>
              <a:gd name="connsiteY1" fmla="*/ 324000 h 1633851"/>
              <a:gd name="connsiteX2" fmla="*/ 2132434 w 3302948"/>
              <a:gd name="connsiteY2" fmla="*/ 0 h 1633851"/>
              <a:gd name="connsiteX3" fmla="*/ 3302948 w 3302948"/>
              <a:gd name="connsiteY3" fmla="*/ 665417 h 1633851"/>
              <a:gd name="connsiteX4" fmla="*/ 2132434 w 3302948"/>
              <a:gd name="connsiteY4" fmla="*/ 1296000 h 1633851"/>
              <a:gd name="connsiteX5" fmla="*/ 2132434 w 3302948"/>
              <a:gd name="connsiteY5" fmla="*/ 972000 h 1633851"/>
              <a:gd name="connsiteX6" fmla="*/ 0 w 3302948"/>
              <a:gd name="connsiteY6" fmla="*/ 1633851 h 1633851"/>
              <a:gd name="connsiteX0" fmla="*/ 0 w 3302948"/>
              <a:gd name="connsiteY0" fmla="*/ 1633851 h 1633851"/>
              <a:gd name="connsiteX1" fmla="*/ 2132434 w 3302948"/>
              <a:gd name="connsiteY1" fmla="*/ 324000 h 1633851"/>
              <a:gd name="connsiteX2" fmla="*/ 2132434 w 3302948"/>
              <a:gd name="connsiteY2" fmla="*/ 0 h 1633851"/>
              <a:gd name="connsiteX3" fmla="*/ 3302948 w 3302948"/>
              <a:gd name="connsiteY3" fmla="*/ 665417 h 1633851"/>
              <a:gd name="connsiteX4" fmla="*/ 2132434 w 3302948"/>
              <a:gd name="connsiteY4" fmla="*/ 1296000 h 1633851"/>
              <a:gd name="connsiteX5" fmla="*/ 2132434 w 3302948"/>
              <a:gd name="connsiteY5" fmla="*/ 972000 h 1633851"/>
              <a:gd name="connsiteX6" fmla="*/ 0 w 3302948"/>
              <a:gd name="connsiteY6" fmla="*/ 1633851 h 1633851"/>
              <a:gd name="connsiteX0" fmla="*/ 0 w 3302948"/>
              <a:gd name="connsiteY0" fmla="*/ 1633851 h 1633851"/>
              <a:gd name="connsiteX1" fmla="*/ 2132434 w 3302948"/>
              <a:gd name="connsiteY1" fmla="*/ 324000 h 1633851"/>
              <a:gd name="connsiteX2" fmla="*/ 2132434 w 3302948"/>
              <a:gd name="connsiteY2" fmla="*/ 0 h 1633851"/>
              <a:gd name="connsiteX3" fmla="*/ 3302948 w 3302948"/>
              <a:gd name="connsiteY3" fmla="*/ 665417 h 1633851"/>
              <a:gd name="connsiteX4" fmla="*/ 2132434 w 3302948"/>
              <a:gd name="connsiteY4" fmla="*/ 1296000 h 1633851"/>
              <a:gd name="connsiteX5" fmla="*/ 2132434 w 3302948"/>
              <a:gd name="connsiteY5" fmla="*/ 972000 h 1633851"/>
              <a:gd name="connsiteX6" fmla="*/ 0 w 3302948"/>
              <a:gd name="connsiteY6" fmla="*/ 1633851 h 1633851"/>
              <a:gd name="connsiteX0" fmla="*/ 0 w 3302948"/>
              <a:gd name="connsiteY0" fmla="*/ 1633851 h 1633851"/>
              <a:gd name="connsiteX1" fmla="*/ 2132434 w 3302948"/>
              <a:gd name="connsiteY1" fmla="*/ 324000 h 1633851"/>
              <a:gd name="connsiteX2" fmla="*/ 2132434 w 3302948"/>
              <a:gd name="connsiteY2" fmla="*/ 0 h 1633851"/>
              <a:gd name="connsiteX3" fmla="*/ 3302948 w 3302948"/>
              <a:gd name="connsiteY3" fmla="*/ 665417 h 1633851"/>
              <a:gd name="connsiteX4" fmla="*/ 2132434 w 3302948"/>
              <a:gd name="connsiteY4" fmla="*/ 1296000 h 1633851"/>
              <a:gd name="connsiteX5" fmla="*/ 2132434 w 3302948"/>
              <a:gd name="connsiteY5" fmla="*/ 972000 h 1633851"/>
              <a:gd name="connsiteX6" fmla="*/ 0 w 3302948"/>
              <a:gd name="connsiteY6" fmla="*/ 1633851 h 1633851"/>
              <a:gd name="connsiteX0" fmla="*/ 0 w 4211372"/>
              <a:gd name="connsiteY0" fmla="*/ 1878886 h 1878886"/>
              <a:gd name="connsiteX1" fmla="*/ 3040858 w 4211372"/>
              <a:gd name="connsiteY1" fmla="*/ 324000 h 1878886"/>
              <a:gd name="connsiteX2" fmla="*/ 3040858 w 4211372"/>
              <a:gd name="connsiteY2" fmla="*/ 0 h 1878886"/>
              <a:gd name="connsiteX3" fmla="*/ 4211372 w 4211372"/>
              <a:gd name="connsiteY3" fmla="*/ 665417 h 1878886"/>
              <a:gd name="connsiteX4" fmla="*/ 3040858 w 4211372"/>
              <a:gd name="connsiteY4" fmla="*/ 1296000 h 1878886"/>
              <a:gd name="connsiteX5" fmla="*/ 3040858 w 4211372"/>
              <a:gd name="connsiteY5" fmla="*/ 972000 h 1878886"/>
              <a:gd name="connsiteX6" fmla="*/ 0 w 4211372"/>
              <a:gd name="connsiteY6" fmla="*/ 1878886 h 1878886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22478"/>
              <a:gd name="connsiteY0" fmla="*/ 1562133 h 1562133"/>
              <a:gd name="connsiteX1" fmla="*/ 2251964 w 3422478"/>
              <a:gd name="connsiteY1" fmla="*/ 324000 h 1562133"/>
              <a:gd name="connsiteX2" fmla="*/ 2251964 w 3422478"/>
              <a:gd name="connsiteY2" fmla="*/ 0 h 1562133"/>
              <a:gd name="connsiteX3" fmla="*/ 3422478 w 3422478"/>
              <a:gd name="connsiteY3" fmla="*/ 665417 h 1562133"/>
              <a:gd name="connsiteX4" fmla="*/ 2251964 w 3422478"/>
              <a:gd name="connsiteY4" fmla="*/ 1296000 h 1562133"/>
              <a:gd name="connsiteX5" fmla="*/ 2251964 w 3422478"/>
              <a:gd name="connsiteY5" fmla="*/ 972000 h 1562133"/>
              <a:gd name="connsiteX6" fmla="*/ 0 w 3422478"/>
              <a:gd name="connsiteY6" fmla="*/ 1562133 h 1562133"/>
              <a:gd name="connsiteX0" fmla="*/ 0 w 3422478"/>
              <a:gd name="connsiteY0" fmla="*/ 1562133 h 1562133"/>
              <a:gd name="connsiteX1" fmla="*/ 2251964 w 3422478"/>
              <a:gd name="connsiteY1" fmla="*/ 324000 h 1562133"/>
              <a:gd name="connsiteX2" fmla="*/ 2251964 w 3422478"/>
              <a:gd name="connsiteY2" fmla="*/ 0 h 1562133"/>
              <a:gd name="connsiteX3" fmla="*/ 3422478 w 3422478"/>
              <a:gd name="connsiteY3" fmla="*/ 665417 h 1562133"/>
              <a:gd name="connsiteX4" fmla="*/ 2251964 w 3422478"/>
              <a:gd name="connsiteY4" fmla="*/ 1296000 h 1562133"/>
              <a:gd name="connsiteX5" fmla="*/ 2251964 w 3422478"/>
              <a:gd name="connsiteY5" fmla="*/ 972000 h 1562133"/>
              <a:gd name="connsiteX6" fmla="*/ 0 w 3422478"/>
              <a:gd name="connsiteY6" fmla="*/ 1562133 h 1562133"/>
              <a:gd name="connsiteX0" fmla="*/ 0 w 3422478"/>
              <a:gd name="connsiteY0" fmla="*/ 1562133 h 1562133"/>
              <a:gd name="connsiteX1" fmla="*/ 2251964 w 3422478"/>
              <a:gd name="connsiteY1" fmla="*/ 324000 h 1562133"/>
              <a:gd name="connsiteX2" fmla="*/ 2251964 w 3422478"/>
              <a:gd name="connsiteY2" fmla="*/ 0 h 1562133"/>
              <a:gd name="connsiteX3" fmla="*/ 3422478 w 3422478"/>
              <a:gd name="connsiteY3" fmla="*/ 665417 h 1562133"/>
              <a:gd name="connsiteX4" fmla="*/ 2251964 w 3422478"/>
              <a:gd name="connsiteY4" fmla="*/ 1296000 h 1562133"/>
              <a:gd name="connsiteX5" fmla="*/ 2251964 w 3422478"/>
              <a:gd name="connsiteY5" fmla="*/ 972000 h 1562133"/>
              <a:gd name="connsiteX6" fmla="*/ 0 w 3422478"/>
              <a:gd name="connsiteY6" fmla="*/ 1562133 h 15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2478" h="1562133">
                <a:moveTo>
                  <a:pt x="0" y="1562133"/>
                </a:moveTo>
                <a:cubicBezTo>
                  <a:pt x="740694" y="414316"/>
                  <a:pt x="2258330" y="336288"/>
                  <a:pt x="2251964" y="324000"/>
                </a:cubicBezTo>
                <a:lnTo>
                  <a:pt x="2251964" y="0"/>
                </a:lnTo>
                <a:lnTo>
                  <a:pt x="3422478" y="665417"/>
                </a:lnTo>
                <a:lnTo>
                  <a:pt x="2251964" y="1296000"/>
                </a:lnTo>
                <a:lnTo>
                  <a:pt x="2251964" y="972000"/>
                </a:lnTo>
                <a:cubicBezTo>
                  <a:pt x="2246376" y="965511"/>
                  <a:pt x="782530" y="863398"/>
                  <a:pt x="0" y="1562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: штриховая вправо 1">
            <a:extLst>
              <a:ext uri="{FF2B5EF4-FFF2-40B4-BE49-F238E27FC236}">
                <a16:creationId xmlns:a16="http://schemas.microsoft.com/office/drawing/2014/main" id="{21FC9696-1949-42FB-85A0-490675BB7E4D}"/>
              </a:ext>
            </a:extLst>
          </p:cNvPr>
          <p:cNvSpPr/>
          <p:nvPr/>
        </p:nvSpPr>
        <p:spPr>
          <a:xfrm>
            <a:off x="6024000" y="2944912"/>
            <a:ext cx="1276534" cy="1180256"/>
          </a:xfrm>
          <a:prstGeom prst="stripedRightArrow">
            <a:avLst>
              <a:gd name="adj1" fmla="val 49883"/>
              <a:gd name="adj2" fmla="val 60589"/>
            </a:avLst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изогнутая вверх 3">
            <a:extLst>
              <a:ext uri="{FF2B5EF4-FFF2-40B4-BE49-F238E27FC236}">
                <a16:creationId xmlns:a16="http://schemas.microsoft.com/office/drawing/2014/main" id="{BB7A2EB5-2F48-492E-8ED3-B26A1B07BE87}"/>
              </a:ext>
            </a:extLst>
          </p:cNvPr>
          <p:cNvSpPr/>
          <p:nvPr/>
        </p:nvSpPr>
        <p:spPr>
          <a:xfrm rot="5400000">
            <a:off x="6480805" y="1526231"/>
            <a:ext cx="875416" cy="987722"/>
          </a:xfrm>
          <a:prstGeom prst="bentUpArrow">
            <a:avLst>
              <a:gd name="adj1" fmla="val 20507"/>
              <a:gd name="adj2" fmla="val 30636"/>
              <a:gd name="adj3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: стрелка вправо 8">
            <a:extLst>
              <a:ext uri="{FF2B5EF4-FFF2-40B4-BE49-F238E27FC236}">
                <a16:creationId xmlns:a16="http://schemas.microsoft.com/office/drawing/2014/main" id="{32ED8F4A-4B68-4CD9-B8BF-AA065FBD21EB}"/>
              </a:ext>
            </a:extLst>
          </p:cNvPr>
          <p:cNvSpPr/>
          <p:nvPr/>
        </p:nvSpPr>
        <p:spPr>
          <a:xfrm rot="5400000">
            <a:off x="1707340" y="4277885"/>
            <a:ext cx="914169" cy="3111562"/>
          </a:xfrm>
          <a:prstGeom prst="rightArrowCallout">
            <a:avLst>
              <a:gd name="adj1" fmla="val 0"/>
              <a:gd name="adj2" fmla="val 50494"/>
              <a:gd name="adj3" fmla="val 31804"/>
              <a:gd name="adj4" fmla="val 879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68AC1C07-774B-4A38-8671-CBDB49D65800}"/>
              </a:ext>
            </a:extLst>
          </p:cNvPr>
          <p:cNvSpPr/>
          <p:nvPr/>
        </p:nvSpPr>
        <p:spPr>
          <a:xfrm>
            <a:off x="608644" y="3492447"/>
            <a:ext cx="1080000" cy="1080000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1A9CA1B7-53A6-421A-8356-BB614A26F748}"/>
              </a:ext>
            </a:extLst>
          </p:cNvPr>
          <p:cNvSpPr/>
          <p:nvPr/>
        </p:nvSpPr>
        <p:spPr>
          <a:xfrm>
            <a:off x="2301833" y="3479243"/>
            <a:ext cx="1080000" cy="1080000"/>
          </a:xfrm>
          <a:prstGeom prst="ellipse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FEFB6AA-F9ED-44A3-B4B5-252DF8B9B208}"/>
              </a:ext>
            </a:extLst>
          </p:cNvPr>
          <p:cNvSpPr/>
          <p:nvPr/>
        </p:nvSpPr>
        <p:spPr>
          <a:xfrm>
            <a:off x="3833066" y="3563042"/>
            <a:ext cx="1080000" cy="1080000"/>
          </a:xfrm>
          <a:prstGeom prst="ellipse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2EEDA658-218B-48F2-822F-BEE15147651E}"/>
              </a:ext>
            </a:extLst>
          </p:cNvPr>
          <p:cNvCxnSpPr>
            <a:cxnSpLocks/>
          </p:cNvCxnSpPr>
          <p:nvPr/>
        </p:nvCxnSpPr>
        <p:spPr>
          <a:xfrm>
            <a:off x="8467647" y="2205000"/>
            <a:ext cx="828000" cy="0"/>
          </a:xfrm>
          <a:prstGeom prst="straightConnector1">
            <a:avLst/>
          </a:prstGeom>
          <a:ln w="158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590F3506-C0F2-493C-96EA-F7F0ADB432B4}"/>
              </a:ext>
            </a:extLst>
          </p:cNvPr>
          <p:cNvCxnSpPr>
            <a:cxnSpLocks/>
          </p:cNvCxnSpPr>
          <p:nvPr/>
        </p:nvCxnSpPr>
        <p:spPr>
          <a:xfrm>
            <a:off x="9560090" y="2167562"/>
            <a:ext cx="828000" cy="0"/>
          </a:xfrm>
          <a:prstGeom prst="straightConnector1">
            <a:avLst/>
          </a:prstGeom>
          <a:ln w="158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D6FA7658-6BC1-481E-AD67-95783605893C}"/>
              </a:ext>
            </a:extLst>
          </p:cNvPr>
          <p:cNvCxnSpPr>
            <a:cxnSpLocks/>
          </p:cNvCxnSpPr>
          <p:nvPr/>
        </p:nvCxnSpPr>
        <p:spPr>
          <a:xfrm flipV="1">
            <a:off x="10680753" y="2208024"/>
            <a:ext cx="828000" cy="17474"/>
          </a:xfrm>
          <a:prstGeom prst="straightConnector1">
            <a:avLst/>
          </a:prstGeom>
          <a:ln w="1587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Круг: прозрачная заливка 33">
            <a:extLst>
              <a:ext uri="{FF2B5EF4-FFF2-40B4-BE49-F238E27FC236}">
                <a16:creationId xmlns:a16="http://schemas.microsoft.com/office/drawing/2014/main" id="{5DC7EC6E-5BCE-4B96-ABB7-741EAC39FDE0}"/>
              </a:ext>
            </a:extLst>
          </p:cNvPr>
          <p:cNvSpPr/>
          <p:nvPr/>
        </p:nvSpPr>
        <p:spPr>
          <a:xfrm>
            <a:off x="4509336" y="5130153"/>
            <a:ext cx="1583999" cy="1583999"/>
          </a:xfrm>
          <a:prstGeom prst="donut">
            <a:avLst>
              <a:gd name="adj" fmla="val 121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1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3CD596EA-D77F-482F-BCD0-742FC15AA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000" y="929800"/>
            <a:ext cx="6264000" cy="57533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1E2A81"/>
                </a:solidFill>
              </a:rPr>
              <a:t>Направления</a:t>
            </a:r>
            <a:r>
              <a:rPr lang="ru-RU" sz="2800" b="1" dirty="0">
                <a:solidFill>
                  <a:srgbClr val="1E2A81"/>
                </a:solidFill>
                <a:latin typeface="Arial Black" panose="020B0A04020102020204" pitchFamily="34" charset="0"/>
              </a:rPr>
              <a:t> подготовки</a:t>
            </a:r>
            <a:endParaRPr lang="ru-RU" sz="2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A41A194E-1719-4DEA-8FF8-2765396B3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000" y="1701001"/>
            <a:ext cx="8136000" cy="1728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1E2A81"/>
                </a:solidFill>
              </a:rPr>
              <a:t>Приборостроение</a:t>
            </a:r>
          </a:p>
          <a:p>
            <a:r>
              <a:rPr lang="ru-RU" sz="2000" b="1" dirty="0">
                <a:solidFill>
                  <a:srgbClr val="1E2A81"/>
                </a:solidFill>
              </a:rPr>
              <a:t>Автоматизация технологических процессов и производств</a:t>
            </a:r>
          </a:p>
          <a:p>
            <a:r>
              <a:rPr lang="ru-RU" sz="2000" b="1" dirty="0">
                <a:solidFill>
                  <a:srgbClr val="1E2A81"/>
                </a:solidFill>
              </a:rPr>
              <a:t>Мехатроника и робототехника</a:t>
            </a:r>
          </a:p>
          <a:p>
            <a:r>
              <a:rPr lang="ru-RU" sz="2000" b="1" dirty="0">
                <a:solidFill>
                  <a:srgbClr val="1E2A81"/>
                </a:solidFill>
              </a:rPr>
              <a:t>Стандартизация и метрология</a:t>
            </a:r>
            <a:endParaRPr lang="ru-RU" sz="2000" dirty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AD73A90-8FD7-4825-9F58-AF51863F3443}"/>
              </a:ext>
            </a:extLst>
          </p:cNvPr>
          <p:cNvGrpSpPr/>
          <p:nvPr/>
        </p:nvGrpSpPr>
        <p:grpSpPr>
          <a:xfrm>
            <a:off x="630412" y="3968675"/>
            <a:ext cx="10931175" cy="2458107"/>
            <a:chOff x="773476" y="3469729"/>
            <a:chExt cx="10931175" cy="245810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F3B9A23-5735-4020-AAA0-A22D197CB9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15" r="15887"/>
            <a:stretch/>
          </p:blipFill>
          <p:spPr>
            <a:xfrm>
              <a:off x="6168008" y="3469730"/>
              <a:ext cx="2928590" cy="2458106"/>
            </a:xfrm>
            <a:prstGeom prst="rect">
              <a:avLst/>
            </a:prstGeom>
            <a:ln w="76200">
              <a:solidFill>
                <a:schemeClr val="bg1"/>
              </a:solidFill>
            </a:ln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F88C6A5-3B66-4125-8C62-32E04FC1C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04" r="9776"/>
            <a:stretch/>
          </p:blipFill>
          <p:spPr>
            <a:xfrm>
              <a:off x="4294091" y="3469729"/>
              <a:ext cx="2973595" cy="2458106"/>
            </a:xfrm>
            <a:prstGeom prst="rect">
              <a:avLst/>
            </a:prstGeom>
            <a:ln w="76200">
              <a:solidFill>
                <a:schemeClr val="bg1"/>
              </a:solidFill>
            </a:ln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74848162-3745-484B-8E17-7DEFD3EA2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80" r="20995"/>
            <a:stretch/>
          </p:blipFill>
          <p:spPr>
            <a:xfrm>
              <a:off x="9075578" y="3469729"/>
              <a:ext cx="2629073" cy="2458106"/>
            </a:xfrm>
            <a:prstGeom prst="rect">
              <a:avLst/>
            </a:prstGeom>
            <a:ln w="76200">
              <a:solidFill>
                <a:schemeClr val="bg1"/>
              </a:solidFill>
            </a:ln>
          </p:spPr>
        </p:pic>
        <p:pic>
          <p:nvPicPr>
            <p:cNvPr id="25" name="Picture 4" descr="Картинки по запросу программирование">
              <a:extLst>
                <a:ext uri="{FF2B5EF4-FFF2-40B4-BE49-F238E27FC236}">
                  <a16:creationId xmlns:a16="http://schemas.microsoft.com/office/drawing/2014/main" id="{FEAE8430-6392-4FE4-85C9-4150DA65A6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6" y="3469729"/>
              <a:ext cx="4369967" cy="2458106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Рисунок 29" descr="Изображение выглядит как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EF4B22C1-C2CB-4C38-8B2A-16699A803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0" y="1152316"/>
            <a:ext cx="1505588" cy="15234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329B57-2AD5-480A-BB94-DE550E282C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00"/>
            <a:ext cx="12192000" cy="2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39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05BE2EA-3328-EC4F-B5D5-4133FA38C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6306" y="169609"/>
            <a:ext cx="1594950" cy="15949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4BBCFD-1466-C14E-8C6E-1A60991A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597" y="144629"/>
            <a:ext cx="1484371" cy="14843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379533-A8B3-3547-8AFC-7DE3A80EC5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328" y="3333622"/>
            <a:ext cx="1484371" cy="14843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D64D90E-4CDD-C441-B66C-C6196CA4B9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7722" y="1750972"/>
            <a:ext cx="1455585" cy="145558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A2DAC35-A3AC-1043-AD43-90E4065615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9532" y="1832518"/>
            <a:ext cx="1455585" cy="14555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D8FF7DB-855F-4745-83EE-DFFD47B61E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77222" y="169609"/>
            <a:ext cx="1500207" cy="150020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B30B2FE-4F91-0D4C-9395-B25725D95E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65447" y="2778651"/>
            <a:ext cx="4483100" cy="127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B4860A0-ECDE-0548-AC17-B95FD5B595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65447" y="2522211"/>
            <a:ext cx="4483100" cy="381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ED9FD43-1F8C-F94F-9401-B8AB6884FD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65447" y="2277000"/>
            <a:ext cx="4483100" cy="762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928CB97-3F83-3F4F-A7D0-A0C62EDA2C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65447" y="2017459"/>
            <a:ext cx="4483100" cy="889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4FA6103-B47A-154B-8140-CD4EFC7B823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65447" y="2998354"/>
            <a:ext cx="4483100" cy="2286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E0EF552-4096-BF4C-88D6-36C77C47DA9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199163" y="5166770"/>
            <a:ext cx="1597374" cy="137029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2842908-C7DF-594E-A6C1-DCF6A343BA8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64000" y="5373000"/>
            <a:ext cx="2591750" cy="132672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F0C4569-7312-7F46-8EAE-A4947FC7BE6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187231" y="3839540"/>
            <a:ext cx="2128912" cy="132723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AF0AF26-EF4B-8F49-88F2-919AC7F6F6D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491266" y="3841186"/>
            <a:ext cx="2128912" cy="132723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FA66664-2657-8D4E-827C-6DD565296A7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497614" y="5348792"/>
            <a:ext cx="2128912" cy="132723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D65B74-FB36-5A4E-B5C0-5D8F6F39EC4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177285" y="5377494"/>
            <a:ext cx="2120900" cy="132223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893BB27-9E25-7641-8B34-E9BC9C9CEFD9}"/>
              </a:ext>
            </a:extLst>
          </p:cNvPr>
          <p:cNvSpPr txBox="1"/>
          <p:nvPr/>
        </p:nvSpPr>
        <p:spPr>
          <a:xfrm>
            <a:off x="2506555" y="666374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100%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B57CA27-0E9E-5044-8F36-088F562FEA54}"/>
              </a:ext>
            </a:extLst>
          </p:cNvPr>
          <p:cNvSpPr txBox="1"/>
          <p:nvPr/>
        </p:nvSpPr>
        <p:spPr>
          <a:xfrm>
            <a:off x="4463446" y="705474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75</a:t>
            </a:r>
            <a:r>
              <a:rPr lang="ru-RU" sz="2800" b="1" dirty="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191457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24">
            <a:extLst>
              <a:ext uri="{FF2B5EF4-FFF2-40B4-BE49-F238E27FC236}">
                <a16:creationId xmlns:a16="http://schemas.microsoft.com/office/drawing/2014/main" id="{0AB22F22-02ED-A24E-80F4-2164F7FAD0C3}"/>
              </a:ext>
            </a:extLst>
          </p:cNvPr>
          <p:cNvSpPr/>
          <p:nvPr/>
        </p:nvSpPr>
        <p:spPr>
          <a:xfrm>
            <a:off x="496084" y="3497580"/>
            <a:ext cx="2184400" cy="1092200"/>
          </a:xfrm>
          <a:custGeom>
            <a:avLst/>
            <a:gdLst>
              <a:gd name="connsiteX0" fmla="*/ 2184400 w 2184400"/>
              <a:gd name="connsiteY0" fmla="*/ 1092200 h 1092200"/>
              <a:gd name="connsiteX1" fmla="*/ 1864499 w 2184400"/>
              <a:gd name="connsiteY1" fmla="*/ 319898 h 1092200"/>
              <a:gd name="connsiteX2" fmla="*/ 1092200 w 2184400"/>
              <a:gd name="connsiteY2" fmla="*/ 0 h 1092200"/>
              <a:gd name="connsiteX3" fmla="*/ 319898 w 2184400"/>
              <a:gd name="connsiteY3" fmla="*/ 319898 h 1092200"/>
              <a:gd name="connsiteX4" fmla="*/ 0 w 2184400"/>
              <a:gd name="connsiteY4" fmla="*/ 1092200 h 1092200"/>
              <a:gd name="connsiteX5" fmla="*/ 494339 w 2184400"/>
              <a:gd name="connsiteY5" fmla="*/ 1092200 h 1092200"/>
              <a:gd name="connsiteX6" fmla="*/ 669448 w 2184400"/>
              <a:gd name="connsiteY6" fmla="*/ 669448 h 1092200"/>
              <a:gd name="connsiteX7" fmla="*/ 1092200 w 2184400"/>
              <a:gd name="connsiteY7" fmla="*/ 494339 h 1092200"/>
              <a:gd name="connsiteX8" fmla="*/ 1514948 w 2184400"/>
              <a:gd name="connsiteY8" fmla="*/ 669448 h 1092200"/>
              <a:gd name="connsiteX9" fmla="*/ 1690061 w 2184400"/>
              <a:gd name="connsiteY9" fmla="*/ 1092200 h 1092200"/>
              <a:gd name="connsiteX10" fmla="*/ 2184400 w 2184400"/>
              <a:gd name="connsiteY10" fmla="*/ 10922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4400" h="1092200">
                <a:moveTo>
                  <a:pt x="2184400" y="1092200"/>
                </a:moveTo>
                <a:cubicBezTo>
                  <a:pt x="2184400" y="802531"/>
                  <a:pt x="2069330" y="524725"/>
                  <a:pt x="1864499" y="319898"/>
                </a:cubicBezTo>
                <a:cubicBezTo>
                  <a:pt x="1659679" y="115070"/>
                  <a:pt x="1381870" y="0"/>
                  <a:pt x="1092200" y="0"/>
                </a:cubicBezTo>
                <a:cubicBezTo>
                  <a:pt x="802531" y="0"/>
                  <a:pt x="524725" y="115070"/>
                  <a:pt x="319898" y="319898"/>
                </a:cubicBezTo>
                <a:cubicBezTo>
                  <a:pt x="115070" y="524725"/>
                  <a:pt x="0" y="802531"/>
                  <a:pt x="0" y="1092200"/>
                </a:cubicBezTo>
                <a:lnTo>
                  <a:pt x="494339" y="1092200"/>
                </a:lnTo>
                <a:cubicBezTo>
                  <a:pt x="494339" y="933637"/>
                  <a:pt x="557328" y="781569"/>
                  <a:pt x="669448" y="669448"/>
                </a:cubicBezTo>
                <a:cubicBezTo>
                  <a:pt x="781569" y="557328"/>
                  <a:pt x="933637" y="494339"/>
                  <a:pt x="1092200" y="494339"/>
                </a:cubicBezTo>
                <a:cubicBezTo>
                  <a:pt x="1250759" y="494339"/>
                  <a:pt x="1402831" y="557328"/>
                  <a:pt x="1514948" y="669448"/>
                </a:cubicBezTo>
                <a:cubicBezTo>
                  <a:pt x="1627074" y="781569"/>
                  <a:pt x="1690061" y="933637"/>
                  <a:pt x="1690061" y="1092200"/>
                </a:cubicBezTo>
                <a:lnTo>
                  <a:pt x="2184400" y="1092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</a:gradFill>
          <a:ln w="70178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Рисунок 30">
            <a:extLst>
              <a:ext uri="{FF2B5EF4-FFF2-40B4-BE49-F238E27FC236}">
                <a16:creationId xmlns:a16="http://schemas.microsoft.com/office/drawing/2014/main" id="{9EE265B5-1598-CE44-9497-E813D883F749}"/>
              </a:ext>
            </a:extLst>
          </p:cNvPr>
          <p:cNvSpPr/>
          <p:nvPr/>
        </p:nvSpPr>
        <p:spPr>
          <a:xfrm rot="21008298">
            <a:off x="9687658" y="1364986"/>
            <a:ext cx="2184402" cy="2184403"/>
          </a:xfrm>
          <a:custGeom>
            <a:avLst/>
            <a:gdLst>
              <a:gd name="connsiteX0" fmla="*/ 2184403 w 2184402"/>
              <a:gd name="connsiteY0" fmla="*/ 1092201 h 2184403"/>
              <a:gd name="connsiteX1" fmla="*/ 1882443 w 2184402"/>
              <a:gd name="connsiteY1" fmla="*/ 338264 h 2184403"/>
              <a:gd name="connsiteX2" fmla="*/ 1143527 w 2184402"/>
              <a:gd name="connsiteY2" fmla="*/ 1208 h 2184403"/>
              <a:gd name="connsiteX3" fmla="*/ 376236 w 2184402"/>
              <a:gd name="connsiteY3" fmla="*/ 267403 h 2184403"/>
              <a:gd name="connsiteX4" fmla="*/ 4827 w 2184402"/>
              <a:gd name="connsiteY4" fmla="*/ 989658 h 2184403"/>
              <a:gd name="connsiteX5" fmla="*/ 234669 w 2184402"/>
              <a:gd name="connsiteY5" fmla="*/ 1768615 h 2184403"/>
              <a:gd name="connsiteX6" fmla="*/ 938675 w 2184402"/>
              <a:gd name="connsiteY6" fmla="*/ 2173555 h 2184403"/>
              <a:gd name="connsiteX7" fmla="*/ 1727569 w 2184402"/>
              <a:gd name="connsiteY7" fmla="*/ 1980578 h 2184403"/>
              <a:gd name="connsiteX8" fmla="*/ 2165152 w 2184402"/>
              <a:gd name="connsiteY8" fmla="*/ 1296376 h 2184403"/>
              <a:gd name="connsiteX9" fmla="*/ 1679521 w 2184402"/>
              <a:gd name="connsiteY9" fmla="*/ 1203966 h 2184403"/>
              <a:gd name="connsiteX10" fmla="*/ 1439997 w 2184402"/>
              <a:gd name="connsiteY10" fmla="*/ 1578487 h 2184403"/>
              <a:gd name="connsiteX11" fmla="*/ 1008160 w 2184402"/>
              <a:gd name="connsiteY11" fmla="*/ 1684126 h 2184403"/>
              <a:gd name="connsiteX12" fmla="*/ 622796 w 2184402"/>
              <a:gd name="connsiteY12" fmla="*/ 1462466 h 2184403"/>
              <a:gd name="connsiteX13" fmla="*/ 496982 w 2184402"/>
              <a:gd name="connsiteY13" fmla="*/ 1036071 h 2184403"/>
              <a:gd name="connsiteX14" fmla="*/ 700289 w 2184402"/>
              <a:gd name="connsiteY14" fmla="*/ 640714 h 2184403"/>
              <a:gd name="connsiteX15" fmla="*/ 1120296 w 2184402"/>
              <a:gd name="connsiteY15" fmla="*/ 495000 h 2184403"/>
              <a:gd name="connsiteX16" fmla="*/ 1524771 w 2184402"/>
              <a:gd name="connsiteY16" fmla="*/ 679502 h 2184403"/>
              <a:gd name="connsiteX17" fmla="*/ 1690064 w 2184402"/>
              <a:gd name="connsiteY17" fmla="*/ 1092201 h 2184403"/>
              <a:gd name="connsiteX18" fmla="*/ 2184403 w 2184402"/>
              <a:gd name="connsiteY18" fmla="*/ 1092201 h 218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84402" h="2184403">
                <a:moveTo>
                  <a:pt x="2184403" y="1092201"/>
                </a:moveTo>
                <a:cubicBezTo>
                  <a:pt x="2184403" y="811417"/>
                  <a:pt x="2076266" y="541420"/>
                  <a:pt x="1882443" y="338264"/>
                </a:cubicBezTo>
                <a:cubicBezTo>
                  <a:pt x="1688620" y="135109"/>
                  <a:pt x="1424004" y="14403"/>
                  <a:pt x="1143527" y="1208"/>
                </a:cubicBezTo>
                <a:cubicBezTo>
                  <a:pt x="863056" y="-11987"/>
                  <a:pt x="588276" y="83342"/>
                  <a:pt x="376236" y="267403"/>
                </a:cubicBezTo>
                <a:cubicBezTo>
                  <a:pt x="164197" y="451464"/>
                  <a:pt x="31188" y="710116"/>
                  <a:pt x="4827" y="989658"/>
                </a:cubicBezTo>
                <a:cubicBezTo>
                  <a:pt x="-21534" y="1269204"/>
                  <a:pt x="60776" y="1548161"/>
                  <a:pt x="234669" y="1768615"/>
                </a:cubicBezTo>
                <a:cubicBezTo>
                  <a:pt x="408563" y="1989068"/>
                  <a:pt x="660679" y="2134084"/>
                  <a:pt x="938675" y="2173555"/>
                </a:cubicBezTo>
                <a:cubicBezTo>
                  <a:pt x="1216666" y="2213026"/>
                  <a:pt x="1499185" y="2143914"/>
                  <a:pt x="1727569" y="1980578"/>
                </a:cubicBezTo>
                <a:cubicBezTo>
                  <a:pt x="1955953" y="1817232"/>
                  <a:pt x="2112660" y="1572209"/>
                  <a:pt x="2165152" y="1296376"/>
                </a:cubicBezTo>
                <a:lnTo>
                  <a:pt x="1679521" y="1203966"/>
                </a:lnTo>
                <a:cubicBezTo>
                  <a:pt x="1650792" y="1354956"/>
                  <a:pt x="1565011" y="1489078"/>
                  <a:pt x="1439997" y="1578487"/>
                </a:cubicBezTo>
                <a:cubicBezTo>
                  <a:pt x="1314983" y="1667905"/>
                  <a:pt x="1160337" y="1705733"/>
                  <a:pt x="1008160" y="1684126"/>
                </a:cubicBezTo>
                <a:cubicBezTo>
                  <a:pt x="855990" y="1662520"/>
                  <a:pt x="717984" y="1583140"/>
                  <a:pt x="622796" y="1462466"/>
                </a:cubicBezTo>
                <a:cubicBezTo>
                  <a:pt x="527609" y="1341793"/>
                  <a:pt x="482553" y="1189094"/>
                  <a:pt x="496982" y="1036071"/>
                </a:cubicBezTo>
                <a:cubicBezTo>
                  <a:pt x="511413" y="883051"/>
                  <a:pt x="584220" y="741467"/>
                  <a:pt x="700289" y="640714"/>
                </a:cubicBezTo>
                <a:cubicBezTo>
                  <a:pt x="816358" y="539960"/>
                  <a:pt x="966771" y="487778"/>
                  <a:pt x="1120296" y="495000"/>
                </a:cubicBezTo>
                <a:cubicBezTo>
                  <a:pt x="1273831" y="502224"/>
                  <a:pt x="1418676" y="568297"/>
                  <a:pt x="1524771" y="679502"/>
                </a:cubicBezTo>
                <a:cubicBezTo>
                  <a:pt x="1630866" y="790708"/>
                  <a:pt x="1690064" y="938503"/>
                  <a:pt x="1690064" y="1092201"/>
                </a:cubicBezTo>
                <a:lnTo>
                  <a:pt x="2184403" y="109220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70178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" name="Рисунок 6">
            <a:extLst>
              <a:ext uri="{FF2B5EF4-FFF2-40B4-BE49-F238E27FC236}">
                <a16:creationId xmlns:a16="http://schemas.microsoft.com/office/drawing/2014/main" id="{DFF02994-FD95-9241-8FAD-A4B01F1B0CEC}"/>
              </a:ext>
            </a:extLst>
          </p:cNvPr>
          <p:cNvGrpSpPr/>
          <p:nvPr/>
        </p:nvGrpSpPr>
        <p:grpSpPr>
          <a:xfrm>
            <a:off x="2156726" y="4935220"/>
            <a:ext cx="990600" cy="990600"/>
            <a:chOff x="2156726" y="4935220"/>
            <a:chExt cx="990600" cy="990600"/>
          </a:xfrm>
        </p:grpSpPr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3B48A968-8441-4A83-904B-F40C24953C43}"/>
                </a:ext>
              </a:extLst>
            </p:cNvPr>
            <p:cNvSpPr/>
            <p:nvPr/>
          </p:nvSpPr>
          <p:spPr>
            <a:xfrm>
              <a:off x="2156726" y="5793740"/>
              <a:ext cx="990599" cy="9434"/>
            </a:xfrm>
            <a:custGeom>
              <a:avLst/>
              <a:gdLst>
                <a:gd name="connsiteX0" fmla="*/ 990600 w 990599"/>
                <a:gd name="connsiteY0" fmla="*/ 0 h 9434"/>
                <a:gd name="connsiteX1" fmla="*/ 0 w 990599"/>
                <a:gd name="connsiteY1" fmla="*/ 0 h 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599" h="9434">
                  <a:moveTo>
                    <a:pt x="990600" y="0"/>
                  </a:moveTo>
                  <a:lnTo>
                    <a:pt x="0" y="0"/>
                  </a:lnTo>
                </a:path>
              </a:pathLst>
            </a:custGeom>
            <a:ln w="264160" cap="flat">
              <a:solidFill>
                <a:srgbClr val="00009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8227236A-CB99-478A-AE48-4146460918E9}"/>
                </a:ext>
              </a:extLst>
            </p:cNvPr>
            <p:cNvSpPr/>
            <p:nvPr/>
          </p:nvSpPr>
          <p:spPr>
            <a:xfrm>
              <a:off x="2288806" y="4935220"/>
              <a:ext cx="9434" cy="990600"/>
            </a:xfrm>
            <a:custGeom>
              <a:avLst/>
              <a:gdLst>
                <a:gd name="connsiteX0" fmla="*/ 0 w 9434"/>
                <a:gd name="connsiteY0" fmla="*/ 0 h 990600"/>
                <a:gd name="connsiteX1" fmla="*/ 0 w 9434"/>
                <a:gd name="connsiteY1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34" h="990600">
                  <a:moveTo>
                    <a:pt x="0" y="0"/>
                  </a:moveTo>
                  <a:lnTo>
                    <a:pt x="0" y="990600"/>
                  </a:lnTo>
                </a:path>
              </a:pathLst>
            </a:custGeom>
            <a:ln w="264160" cap="flat">
              <a:solidFill>
                <a:srgbClr val="00009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" name="Рисунок 8">
            <a:extLst>
              <a:ext uri="{FF2B5EF4-FFF2-40B4-BE49-F238E27FC236}">
                <a16:creationId xmlns:a16="http://schemas.microsoft.com/office/drawing/2014/main" id="{6923248C-DC6E-0D45-B603-884EBF6F09D0}"/>
              </a:ext>
            </a:extLst>
          </p:cNvPr>
          <p:cNvGrpSpPr/>
          <p:nvPr/>
        </p:nvGrpSpPr>
        <p:grpSpPr>
          <a:xfrm>
            <a:off x="762926" y="4869000"/>
            <a:ext cx="990600" cy="990600"/>
            <a:chOff x="762926" y="4869000"/>
            <a:chExt cx="990600" cy="990600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A5AFCC7E-C810-44DA-AB5D-8659FD68B57F}"/>
                </a:ext>
              </a:extLst>
            </p:cNvPr>
            <p:cNvSpPr/>
            <p:nvPr/>
          </p:nvSpPr>
          <p:spPr>
            <a:xfrm>
              <a:off x="762926" y="5798277"/>
              <a:ext cx="990599" cy="9434"/>
            </a:xfrm>
            <a:custGeom>
              <a:avLst/>
              <a:gdLst>
                <a:gd name="connsiteX0" fmla="*/ 990600 w 990599"/>
                <a:gd name="connsiteY0" fmla="*/ 0 h 9434"/>
                <a:gd name="connsiteX1" fmla="*/ 0 w 990599"/>
                <a:gd name="connsiteY1" fmla="*/ 0 h 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599" h="9434">
                  <a:moveTo>
                    <a:pt x="990600" y="0"/>
                  </a:moveTo>
                  <a:lnTo>
                    <a:pt x="0" y="0"/>
                  </a:lnTo>
                </a:path>
              </a:pathLst>
            </a:custGeom>
            <a:ln w="122646" cap="flat">
              <a:solidFill>
                <a:srgbClr val="00009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4BCF3D43-91C0-47BB-98CC-1F8F9936E45D}"/>
                </a:ext>
              </a:extLst>
            </p:cNvPr>
            <p:cNvSpPr/>
            <p:nvPr/>
          </p:nvSpPr>
          <p:spPr>
            <a:xfrm>
              <a:off x="824248" y="4869000"/>
              <a:ext cx="9434" cy="990600"/>
            </a:xfrm>
            <a:custGeom>
              <a:avLst/>
              <a:gdLst>
                <a:gd name="connsiteX0" fmla="*/ 0 w 9434"/>
                <a:gd name="connsiteY0" fmla="*/ 0 h 990600"/>
                <a:gd name="connsiteX1" fmla="*/ 0 w 9434"/>
                <a:gd name="connsiteY1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34" h="990600">
                  <a:moveTo>
                    <a:pt x="0" y="0"/>
                  </a:moveTo>
                  <a:lnTo>
                    <a:pt x="0" y="990600"/>
                  </a:lnTo>
                </a:path>
              </a:pathLst>
            </a:custGeom>
            <a:ln w="122646" cap="flat">
              <a:solidFill>
                <a:srgbClr val="00009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2" name="Рисунок 28">
            <a:extLst>
              <a:ext uri="{FF2B5EF4-FFF2-40B4-BE49-F238E27FC236}">
                <a16:creationId xmlns:a16="http://schemas.microsoft.com/office/drawing/2014/main" id="{A206DB06-C6C9-D64E-B7FA-FE742524C8C2}"/>
              </a:ext>
            </a:extLst>
          </p:cNvPr>
          <p:cNvSpPr/>
          <p:nvPr/>
        </p:nvSpPr>
        <p:spPr>
          <a:xfrm>
            <a:off x="5465322" y="356899"/>
            <a:ext cx="2184401" cy="2184402"/>
          </a:xfrm>
          <a:custGeom>
            <a:avLst/>
            <a:gdLst>
              <a:gd name="connsiteX0" fmla="*/ 2184402 w 2184401"/>
              <a:gd name="connsiteY0" fmla="*/ 1092203 h 2184402"/>
              <a:gd name="connsiteX1" fmla="*/ 1908569 w 2184401"/>
              <a:gd name="connsiteY1" fmla="*/ 366632 h 2184402"/>
              <a:gd name="connsiteX2" fmla="*/ 1220379 w 2184401"/>
              <a:gd name="connsiteY2" fmla="*/ 7550 h 2184402"/>
              <a:gd name="connsiteX3" fmla="*/ 467451 w 2184401"/>
              <a:gd name="connsiteY3" fmla="*/ 196331 h 2184402"/>
              <a:gd name="connsiteX4" fmla="*/ 30087 w 2184401"/>
              <a:gd name="connsiteY4" fmla="*/ 837619 h 2184402"/>
              <a:gd name="connsiteX5" fmla="*/ 129202 w 2184401"/>
              <a:gd name="connsiteY5" fmla="*/ 1607503 h 2184402"/>
              <a:gd name="connsiteX6" fmla="*/ 714731 w 2184401"/>
              <a:gd name="connsiteY6" fmla="*/ 2117104 h 2184402"/>
              <a:gd name="connsiteX7" fmla="*/ 1490921 w 2184401"/>
              <a:gd name="connsiteY7" fmla="*/ 2109022 h 2184402"/>
              <a:gd name="connsiteX8" fmla="*/ 2065723 w 2184401"/>
              <a:gd name="connsiteY8" fmla="*/ 1587340 h 2184402"/>
              <a:gd name="connsiteX9" fmla="*/ 1625101 w 2184401"/>
              <a:gd name="connsiteY9" fmla="*/ 1363239 h 2184402"/>
              <a:gd name="connsiteX10" fmla="*/ 1310462 w 2184401"/>
              <a:gd name="connsiteY10" fmla="*/ 1648797 h 2184402"/>
              <a:gd name="connsiteX11" fmla="*/ 885578 w 2184401"/>
              <a:gd name="connsiteY11" fmla="*/ 1653223 h 2184402"/>
              <a:gd name="connsiteX12" fmla="*/ 565063 w 2184401"/>
              <a:gd name="connsiteY12" fmla="*/ 1374275 h 2184402"/>
              <a:gd name="connsiteX13" fmla="*/ 510810 w 2184401"/>
              <a:gd name="connsiteY13" fmla="*/ 952847 h 2184402"/>
              <a:gd name="connsiteX14" fmla="*/ 750219 w 2184401"/>
              <a:gd name="connsiteY14" fmla="*/ 601810 h 2184402"/>
              <a:gd name="connsiteX15" fmla="*/ 1162369 w 2184401"/>
              <a:gd name="connsiteY15" fmla="*/ 498473 h 2184402"/>
              <a:gd name="connsiteX16" fmla="*/ 1539073 w 2184401"/>
              <a:gd name="connsiteY16" fmla="*/ 695031 h 2184402"/>
              <a:gd name="connsiteX17" fmla="*/ 1690063 w 2184401"/>
              <a:gd name="connsiteY17" fmla="*/ 1092203 h 2184402"/>
              <a:gd name="connsiteX18" fmla="*/ 2184402 w 2184401"/>
              <a:gd name="connsiteY18" fmla="*/ 1092203 h 218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84401" h="2184402">
                <a:moveTo>
                  <a:pt x="2184402" y="1092203"/>
                </a:moveTo>
                <a:cubicBezTo>
                  <a:pt x="2184402" y="824729"/>
                  <a:pt x="2086256" y="566554"/>
                  <a:pt x="1908569" y="366632"/>
                </a:cubicBezTo>
                <a:cubicBezTo>
                  <a:pt x="1730873" y="166709"/>
                  <a:pt x="1486002" y="38940"/>
                  <a:pt x="1220379" y="7550"/>
                </a:cubicBezTo>
                <a:cubicBezTo>
                  <a:pt x="954756" y="-23840"/>
                  <a:pt x="686845" y="43333"/>
                  <a:pt x="467451" y="196331"/>
                </a:cubicBezTo>
                <a:cubicBezTo>
                  <a:pt x="248057" y="349328"/>
                  <a:pt x="92433" y="577513"/>
                  <a:pt x="30087" y="837619"/>
                </a:cubicBezTo>
                <a:cubicBezTo>
                  <a:pt x="-32259" y="1097721"/>
                  <a:pt x="3008" y="1371663"/>
                  <a:pt x="129202" y="1607503"/>
                </a:cubicBezTo>
                <a:cubicBezTo>
                  <a:pt x="255394" y="1843332"/>
                  <a:pt x="463740" y="2024656"/>
                  <a:pt x="714731" y="2117104"/>
                </a:cubicBezTo>
                <a:cubicBezTo>
                  <a:pt x="965725" y="2209542"/>
                  <a:pt x="1241909" y="2206665"/>
                  <a:pt x="1490921" y="2109022"/>
                </a:cubicBezTo>
                <a:cubicBezTo>
                  <a:pt x="1739934" y="2011379"/>
                  <a:pt x="1944460" y="1825753"/>
                  <a:pt x="2065723" y="1587340"/>
                </a:cubicBezTo>
                <a:lnTo>
                  <a:pt x="1625101" y="1363239"/>
                </a:lnTo>
                <a:cubicBezTo>
                  <a:pt x="1558723" y="1493743"/>
                  <a:pt x="1446768" y="1595355"/>
                  <a:pt x="1310462" y="1648797"/>
                </a:cubicBezTo>
                <a:cubicBezTo>
                  <a:pt x="1174155" y="1702249"/>
                  <a:pt x="1022966" y="1703825"/>
                  <a:pt x="885578" y="1653223"/>
                </a:cubicBezTo>
                <a:cubicBezTo>
                  <a:pt x="748187" y="1602621"/>
                  <a:pt x="634141" y="1503364"/>
                  <a:pt x="565063" y="1374275"/>
                </a:cubicBezTo>
                <a:cubicBezTo>
                  <a:pt x="495987" y="1245177"/>
                  <a:pt x="476682" y="1095223"/>
                  <a:pt x="510810" y="952847"/>
                </a:cubicBezTo>
                <a:cubicBezTo>
                  <a:pt x="544937" y="810466"/>
                  <a:pt x="630124" y="685560"/>
                  <a:pt x="750219" y="601810"/>
                </a:cubicBezTo>
                <a:cubicBezTo>
                  <a:pt x="870313" y="518061"/>
                  <a:pt x="1016964" y="481291"/>
                  <a:pt x="1162369" y="498473"/>
                </a:cubicBezTo>
                <a:cubicBezTo>
                  <a:pt x="1307764" y="515656"/>
                  <a:pt x="1441810" y="585596"/>
                  <a:pt x="1539073" y="695031"/>
                </a:cubicBezTo>
                <a:cubicBezTo>
                  <a:pt x="1636336" y="804468"/>
                  <a:pt x="1690063" y="945790"/>
                  <a:pt x="1690063" y="1092203"/>
                </a:cubicBezTo>
                <a:lnTo>
                  <a:pt x="2184402" y="109220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70178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0" name="Рисунок 12">
            <a:extLst>
              <a:ext uri="{FF2B5EF4-FFF2-40B4-BE49-F238E27FC236}">
                <a16:creationId xmlns:a16="http://schemas.microsoft.com/office/drawing/2014/main" id="{7F0C63B1-A326-E84D-B79B-21710D8B2E00}"/>
              </a:ext>
            </a:extLst>
          </p:cNvPr>
          <p:cNvSpPr/>
          <p:nvPr/>
        </p:nvSpPr>
        <p:spPr>
          <a:xfrm>
            <a:off x="3203799" y="2722879"/>
            <a:ext cx="2184400" cy="1860427"/>
          </a:xfrm>
          <a:custGeom>
            <a:avLst/>
            <a:gdLst>
              <a:gd name="connsiteX0" fmla="*/ 2184400 w 2184400"/>
              <a:gd name="connsiteY0" fmla="*/ 1089815 h 1860427"/>
              <a:gd name="connsiteX1" fmla="*/ 2055435 w 2184400"/>
              <a:gd name="connsiteY1" fmla="*/ 576080 h 1860427"/>
              <a:gd name="connsiteX2" fmla="*/ 1698998 w 2184400"/>
              <a:gd name="connsiteY2" fmla="*/ 183667 h 1860427"/>
              <a:gd name="connsiteX3" fmla="*/ 1199255 w 2184400"/>
              <a:gd name="connsiteY3" fmla="*/ 5248 h 1860427"/>
              <a:gd name="connsiteX4" fmla="*/ 674233 w 2184400"/>
              <a:gd name="connsiteY4" fmla="*/ 82957 h 1860427"/>
              <a:gd name="connsiteX5" fmla="*/ 247918 w 2184400"/>
              <a:gd name="connsiteY5" fmla="*/ 398444 h 1860427"/>
              <a:gd name="connsiteX6" fmla="*/ 20986 w 2184400"/>
              <a:gd name="connsiteY6" fmla="*/ 877203 h 1860427"/>
              <a:gd name="connsiteX7" fmla="*/ 47030 w 2184400"/>
              <a:gd name="connsiteY7" fmla="*/ 1406174 h 1860427"/>
              <a:gd name="connsiteX8" fmla="*/ 319898 w 2184400"/>
              <a:gd name="connsiteY8" fmla="*/ 1860428 h 1860427"/>
              <a:gd name="connsiteX9" fmla="*/ 669448 w 2184400"/>
              <a:gd name="connsiteY9" fmla="*/ 1511640 h 1860427"/>
              <a:gd name="connsiteX10" fmla="*/ 520083 w 2184400"/>
              <a:gd name="connsiteY10" fmla="*/ 1262982 h 1860427"/>
              <a:gd name="connsiteX11" fmla="*/ 505827 w 2184400"/>
              <a:gd name="connsiteY11" fmla="*/ 973432 h 1860427"/>
              <a:gd name="connsiteX12" fmla="*/ 630048 w 2184400"/>
              <a:gd name="connsiteY12" fmla="*/ 711364 h 1860427"/>
              <a:gd name="connsiteX13" fmla="*/ 863409 w 2184400"/>
              <a:gd name="connsiteY13" fmla="*/ 538670 h 1860427"/>
              <a:gd name="connsiteX14" fmla="*/ 1150799 w 2184400"/>
              <a:gd name="connsiteY14" fmla="*/ 496132 h 1860427"/>
              <a:gd name="connsiteX15" fmla="*/ 1424352 w 2184400"/>
              <a:gd name="connsiteY15" fmla="*/ 593798 h 1860427"/>
              <a:gd name="connsiteX16" fmla="*/ 1619467 w 2184400"/>
              <a:gd name="connsiteY16" fmla="*/ 808601 h 1860427"/>
              <a:gd name="connsiteX17" fmla="*/ 1690061 w 2184400"/>
              <a:gd name="connsiteY17" fmla="*/ 1089815 h 1860427"/>
              <a:gd name="connsiteX18" fmla="*/ 2184400 w 2184400"/>
              <a:gd name="connsiteY18" fmla="*/ 1089815 h 18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84400" h="1860427">
                <a:moveTo>
                  <a:pt x="2184400" y="1089815"/>
                </a:moveTo>
                <a:cubicBezTo>
                  <a:pt x="2184400" y="910594"/>
                  <a:pt x="2140104" y="734138"/>
                  <a:pt x="2055435" y="576080"/>
                </a:cubicBezTo>
                <a:cubicBezTo>
                  <a:pt x="1970766" y="418021"/>
                  <a:pt x="1848335" y="283237"/>
                  <a:pt x="1698998" y="183667"/>
                </a:cubicBezTo>
                <a:cubicBezTo>
                  <a:pt x="1549651" y="84097"/>
                  <a:pt x="1378005" y="22815"/>
                  <a:pt x="1199255" y="5248"/>
                </a:cubicBezTo>
                <a:cubicBezTo>
                  <a:pt x="1020504" y="-12319"/>
                  <a:pt x="840174" y="14373"/>
                  <a:pt x="674233" y="82957"/>
                </a:cubicBezTo>
                <a:cubicBezTo>
                  <a:pt x="508292" y="151542"/>
                  <a:pt x="361864" y="259904"/>
                  <a:pt x="247918" y="398444"/>
                </a:cubicBezTo>
                <a:cubicBezTo>
                  <a:pt x="133972" y="536983"/>
                  <a:pt x="56027" y="701425"/>
                  <a:pt x="20986" y="877203"/>
                </a:cubicBezTo>
                <a:cubicBezTo>
                  <a:pt x="-14054" y="1052979"/>
                  <a:pt x="-5109" y="1234666"/>
                  <a:pt x="47030" y="1406174"/>
                </a:cubicBezTo>
                <a:cubicBezTo>
                  <a:pt x="99169" y="1577673"/>
                  <a:pt x="192892" y="1733706"/>
                  <a:pt x="319898" y="1860428"/>
                </a:cubicBezTo>
                <a:lnTo>
                  <a:pt x="669448" y="1511640"/>
                </a:lnTo>
                <a:cubicBezTo>
                  <a:pt x="599927" y="1442271"/>
                  <a:pt x="548624" y="1356867"/>
                  <a:pt x="520083" y="1262982"/>
                </a:cubicBezTo>
                <a:cubicBezTo>
                  <a:pt x="491542" y="1169106"/>
                  <a:pt x="486646" y="1069649"/>
                  <a:pt x="505827" y="973432"/>
                </a:cubicBezTo>
                <a:cubicBezTo>
                  <a:pt x="525008" y="877214"/>
                  <a:pt x="567674" y="787200"/>
                  <a:pt x="630048" y="711364"/>
                </a:cubicBezTo>
                <a:cubicBezTo>
                  <a:pt x="692421" y="635529"/>
                  <a:pt x="772574" y="576213"/>
                  <a:pt x="863409" y="538670"/>
                </a:cubicBezTo>
                <a:cubicBezTo>
                  <a:pt x="954241" y="501127"/>
                  <a:pt x="1052957" y="486516"/>
                  <a:pt x="1150799" y="496132"/>
                </a:cubicBezTo>
                <a:cubicBezTo>
                  <a:pt x="1248651" y="505748"/>
                  <a:pt x="1342608" y="539294"/>
                  <a:pt x="1424352" y="593798"/>
                </a:cubicBezTo>
                <a:cubicBezTo>
                  <a:pt x="1506106" y="648302"/>
                  <a:pt x="1573119" y="722081"/>
                  <a:pt x="1619467" y="808601"/>
                </a:cubicBezTo>
                <a:cubicBezTo>
                  <a:pt x="1665814" y="895121"/>
                  <a:pt x="1690061" y="991713"/>
                  <a:pt x="1690061" y="1089815"/>
                </a:cubicBezTo>
                <a:lnTo>
                  <a:pt x="2184400" y="1089815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70178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2" name="Рисунок 26">
            <a:extLst>
              <a:ext uri="{FF2B5EF4-FFF2-40B4-BE49-F238E27FC236}">
                <a16:creationId xmlns:a16="http://schemas.microsoft.com/office/drawing/2014/main" id="{05F5E32A-31F8-A44A-A547-4BB98D126C31}"/>
              </a:ext>
            </a:extLst>
          </p:cNvPr>
          <p:cNvSpPr/>
          <p:nvPr/>
        </p:nvSpPr>
        <p:spPr>
          <a:xfrm>
            <a:off x="3504007" y="4436998"/>
            <a:ext cx="2184400" cy="2184401"/>
          </a:xfrm>
          <a:custGeom>
            <a:avLst/>
            <a:gdLst>
              <a:gd name="connsiteX0" fmla="*/ 2184400 w 2184400"/>
              <a:gd name="connsiteY0" fmla="*/ 1092202 h 2184401"/>
              <a:gd name="connsiteX1" fmla="*/ 1936480 w 2184400"/>
              <a:gd name="connsiteY1" fmla="*/ 399318 h 2184401"/>
              <a:gd name="connsiteX2" fmla="*/ 1305274 w 2184400"/>
              <a:gd name="connsiteY2" fmla="*/ 20988 h 2184401"/>
              <a:gd name="connsiteX3" fmla="*/ 577341 w 2184400"/>
              <a:gd name="connsiteY3" fmla="*/ 128968 h 2184401"/>
              <a:gd name="connsiteX4" fmla="*/ 83139 w 2184400"/>
              <a:gd name="connsiteY4" fmla="*/ 674235 h 2184401"/>
              <a:gd name="connsiteX5" fmla="*/ 47030 w 2184400"/>
              <a:gd name="connsiteY5" fmla="*/ 1409253 h 2184401"/>
              <a:gd name="connsiteX6" fmla="*/ 485406 w 2184400"/>
              <a:gd name="connsiteY6" fmla="*/ 2000333 h 2184401"/>
              <a:gd name="connsiteX7" fmla="*/ 1199255 w 2184400"/>
              <a:gd name="connsiteY7" fmla="*/ 2179140 h 2184401"/>
              <a:gd name="connsiteX8" fmla="*/ 1864500 w 2184400"/>
              <a:gd name="connsiteY8" fmla="*/ 1864501 h 2184401"/>
              <a:gd name="connsiteX9" fmla="*/ 1514948 w 2184400"/>
              <a:gd name="connsiteY9" fmla="*/ 1514950 h 2184401"/>
              <a:gd name="connsiteX10" fmla="*/ 1150799 w 2184400"/>
              <a:gd name="connsiteY10" fmla="*/ 1687185 h 2184401"/>
              <a:gd name="connsiteX11" fmla="*/ 760046 w 2184400"/>
              <a:gd name="connsiteY11" fmla="*/ 1589305 h 2184401"/>
              <a:gd name="connsiteX12" fmla="*/ 520083 w 2184400"/>
              <a:gd name="connsiteY12" fmla="*/ 1265748 h 2184401"/>
              <a:gd name="connsiteX13" fmla="*/ 539849 w 2184400"/>
              <a:gd name="connsiteY13" fmla="*/ 863411 h 2184401"/>
              <a:gd name="connsiteX14" fmla="*/ 810371 w 2184400"/>
              <a:gd name="connsiteY14" fmla="*/ 564936 h 2184401"/>
              <a:gd name="connsiteX15" fmla="*/ 1208838 w 2184400"/>
              <a:gd name="connsiteY15" fmla="*/ 505829 h 2184401"/>
              <a:gd name="connsiteX16" fmla="*/ 1554353 w 2184400"/>
              <a:gd name="connsiteY16" fmla="*/ 712923 h 2184401"/>
              <a:gd name="connsiteX17" fmla="*/ 1690061 w 2184400"/>
              <a:gd name="connsiteY17" fmla="*/ 1092202 h 2184401"/>
              <a:gd name="connsiteX18" fmla="*/ 2184400 w 2184400"/>
              <a:gd name="connsiteY18" fmla="*/ 1092202 h 21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84400" h="2184401">
                <a:moveTo>
                  <a:pt x="2184400" y="1092202"/>
                </a:moveTo>
                <a:cubicBezTo>
                  <a:pt x="2184400" y="839515"/>
                  <a:pt x="2096787" y="594647"/>
                  <a:pt x="1936480" y="399318"/>
                </a:cubicBezTo>
                <a:cubicBezTo>
                  <a:pt x="1776184" y="203989"/>
                  <a:pt x="1553109" y="70285"/>
                  <a:pt x="1305274" y="20988"/>
                </a:cubicBezTo>
                <a:cubicBezTo>
                  <a:pt x="1057449" y="-28309"/>
                  <a:pt x="800191" y="9852"/>
                  <a:pt x="577341" y="128968"/>
                </a:cubicBezTo>
                <a:cubicBezTo>
                  <a:pt x="354491" y="248083"/>
                  <a:pt x="179838" y="440783"/>
                  <a:pt x="83139" y="674235"/>
                </a:cubicBezTo>
                <a:cubicBezTo>
                  <a:pt x="-13560" y="907686"/>
                  <a:pt x="-26321" y="1167450"/>
                  <a:pt x="47030" y="1409253"/>
                </a:cubicBezTo>
                <a:cubicBezTo>
                  <a:pt x="120381" y="1651057"/>
                  <a:pt x="275306" y="1859952"/>
                  <a:pt x="485406" y="2000333"/>
                </a:cubicBezTo>
                <a:cubicBezTo>
                  <a:pt x="695508" y="2140714"/>
                  <a:pt x="947785" y="2203909"/>
                  <a:pt x="1199255" y="2179140"/>
                </a:cubicBezTo>
                <a:cubicBezTo>
                  <a:pt x="1450727" y="2154371"/>
                  <a:pt x="1685825" y="2043176"/>
                  <a:pt x="1864500" y="1864501"/>
                </a:cubicBezTo>
                <a:lnTo>
                  <a:pt x="1514948" y="1514950"/>
                </a:lnTo>
                <a:cubicBezTo>
                  <a:pt x="1417144" y="1612763"/>
                  <a:pt x="1288454" y="1673623"/>
                  <a:pt x="1150799" y="1687185"/>
                </a:cubicBezTo>
                <a:cubicBezTo>
                  <a:pt x="1013144" y="1700738"/>
                  <a:pt x="875054" y="1666148"/>
                  <a:pt x="760046" y="1589305"/>
                </a:cubicBezTo>
                <a:cubicBezTo>
                  <a:pt x="645039" y="1512461"/>
                  <a:pt x="560235" y="1398113"/>
                  <a:pt x="520083" y="1265748"/>
                </a:cubicBezTo>
                <a:cubicBezTo>
                  <a:pt x="479932" y="1133392"/>
                  <a:pt x="486917" y="991197"/>
                  <a:pt x="539849" y="863411"/>
                </a:cubicBezTo>
                <a:cubicBezTo>
                  <a:pt x="592781" y="735621"/>
                  <a:pt x="688385" y="630138"/>
                  <a:pt x="810371" y="564936"/>
                </a:cubicBezTo>
                <a:cubicBezTo>
                  <a:pt x="932356" y="499733"/>
                  <a:pt x="1073177" y="478844"/>
                  <a:pt x="1208838" y="505829"/>
                </a:cubicBezTo>
                <a:cubicBezTo>
                  <a:pt x="1344499" y="532813"/>
                  <a:pt x="1466606" y="606002"/>
                  <a:pt x="1554353" y="712923"/>
                </a:cubicBezTo>
                <a:cubicBezTo>
                  <a:pt x="1642099" y="819844"/>
                  <a:pt x="1690061" y="953882"/>
                  <a:pt x="1690061" y="1092202"/>
                </a:cubicBezTo>
                <a:lnTo>
                  <a:pt x="2184400" y="109220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70178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Рисунок 10">
            <a:extLst>
              <a:ext uri="{FF2B5EF4-FFF2-40B4-BE49-F238E27FC236}">
                <a16:creationId xmlns:a16="http://schemas.microsoft.com/office/drawing/2014/main" id="{84B408FA-9A8B-CF49-A106-37C365336814}"/>
              </a:ext>
            </a:extLst>
          </p:cNvPr>
          <p:cNvSpPr/>
          <p:nvPr/>
        </p:nvSpPr>
        <p:spPr>
          <a:xfrm>
            <a:off x="5583102" y="2792729"/>
            <a:ext cx="2184400" cy="2184400"/>
          </a:xfrm>
          <a:custGeom>
            <a:avLst/>
            <a:gdLst>
              <a:gd name="connsiteX0" fmla="*/ 2184401 w 2184400"/>
              <a:gd name="connsiteY0" fmla="*/ 1092201 h 2184400"/>
              <a:gd name="connsiteX1" fmla="*/ 2000332 w 2184400"/>
              <a:gd name="connsiteY1" fmla="*/ 485407 h 2184400"/>
              <a:gd name="connsiteX2" fmla="*/ 1510171 w 2184400"/>
              <a:gd name="connsiteY2" fmla="*/ 83139 h 2184400"/>
              <a:gd name="connsiteX3" fmla="*/ 879123 w 2184400"/>
              <a:gd name="connsiteY3" fmla="*/ 20987 h 2184400"/>
              <a:gd name="connsiteX4" fmla="*/ 319898 w 2184400"/>
              <a:gd name="connsiteY4" fmla="*/ 319898 h 2184400"/>
              <a:gd name="connsiteX5" fmla="*/ 20987 w 2184400"/>
              <a:gd name="connsiteY5" fmla="*/ 879123 h 2184400"/>
              <a:gd name="connsiteX6" fmla="*/ 83139 w 2184400"/>
              <a:gd name="connsiteY6" fmla="*/ 1510171 h 2184400"/>
              <a:gd name="connsiteX7" fmla="*/ 485407 w 2184400"/>
              <a:gd name="connsiteY7" fmla="*/ 2000332 h 2184400"/>
              <a:gd name="connsiteX8" fmla="*/ 1092201 w 2184400"/>
              <a:gd name="connsiteY8" fmla="*/ 2184401 h 2184400"/>
              <a:gd name="connsiteX9" fmla="*/ 1092201 w 2184400"/>
              <a:gd name="connsiteY9" fmla="*/ 1690061 h 2184400"/>
              <a:gd name="connsiteX10" fmla="*/ 760047 w 2184400"/>
              <a:gd name="connsiteY10" fmla="*/ 1589304 h 2184400"/>
              <a:gd name="connsiteX11" fmla="*/ 539849 w 2184400"/>
              <a:gd name="connsiteY11" fmla="*/ 1320993 h 2184400"/>
              <a:gd name="connsiteX12" fmla="*/ 505828 w 2184400"/>
              <a:gd name="connsiteY12" fmla="*/ 975563 h 2184400"/>
              <a:gd name="connsiteX13" fmla="*/ 669449 w 2184400"/>
              <a:gd name="connsiteY13" fmla="*/ 669449 h 2184400"/>
              <a:gd name="connsiteX14" fmla="*/ 975563 w 2184400"/>
              <a:gd name="connsiteY14" fmla="*/ 505828 h 2184400"/>
              <a:gd name="connsiteX15" fmla="*/ 1320993 w 2184400"/>
              <a:gd name="connsiteY15" fmla="*/ 539849 h 2184400"/>
              <a:gd name="connsiteX16" fmla="*/ 1589304 w 2184400"/>
              <a:gd name="connsiteY16" fmla="*/ 760047 h 2184400"/>
              <a:gd name="connsiteX17" fmla="*/ 1690061 w 2184400"/>
              <a:gd name="connsiteY17" fmla="*/ 1092201 h 2184400"/>
              <a:gd name="connsiteX18" fmla="*/ 2184401 w 2184400"/>
              <a:gd name="connsiteY18" fmla="*/ 1092201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84400" h="2184400">
                <a:moveTo>
                  <a:pt x="2184401" y="1092201"/>
                </a:moveTo>
                <a:cubicBezTo>
                  <a:pt x="2184401" y="876183"/>
                  <a:pt x="2120341" y="665018"/>
                  <a:pt x="2000332" y="485407"/>
                </a:cubicBezTo>
                <a:cubicBezTo>
                  <a:pt x="1880323" y="305796"/>
                  <a:pt x="1709740" y="165805"/>
                  <a:pt x="1510171" y="83139"/>
                </a:cubicBezTo>
                <a:cubicBezTo>
                  <a:pt x="1310593" y="473"/>
                  <a:pt x="1090985" y="-21156"/>
                  <a:pt x="879123" y="20987"/>
                </a:cubicBezTo>
                <a:cubicBezTo>
                  <a:pt x="667257" y="63130"/>
                  <a:pt x="472646" y="167152"/>
                  <a:pt x="319898" y="319898"/>
                </a:cubicBezTo>
                <a:cubicBezTo>
                  <a:pt x="167152" y="472646"/>
                  <a:pt x="63130" y="667257"/>
                  <a:pt x="20987" y="879123"/>
                </a:cubicBezTo>
                <a:cubicBezTo>
                  <a:pt x="-21156" y="1090985"/>
                  <a:pt x="473" y="1310593"/>
                  <a:pt x="83139" y="1510171"/>
                </a:cubicBezTo>
                <a:cubicBezTo>
                  <a:pt x="165805" y="1709740"/>
                  <a:pt x="305796" y="1880323"/>
                  <a:pt x="485407" y="2000332"/>
                </a:cubicBezTo>
                <a:cubicBezTo>
                  <a:pt x="665018" y="2120341"/>
                  <a:pt x="876183" y="2184401"/>
                  <a:pt x="1092201" y="2184401"/>
                </a:cubicBezTo>
                <a:lnTo>
                  <a:pt x="1092201" y="1690061"/>
                </a:lnTo>
                <a:cubicBezTo>
                  <a:pt x="973958" y="1690061"/>
                  <a:pt x="858364" y="1654997"/>
                  <a:pt x="760047" y="1589304"/>
                </a:cubicBezTo>
                <a:cubicBezTo>
                  <a:pt x="661729" y="1523610"/>
                  <a:pt x="585100" y="1430241"/>
                  <a:pt x="539849" y="1320993"/>
                </a:cubicBezTo>
                <a:cubicBezTo>
                  <a:pt x="494598" y="1211744"/>
                  <a:pt x="482759" y="1091536"/>
                  <a:pt x="505828" y="975563"/>
                </a:cubicBezTo>
                <a:cubicBezTo>
                  <a:pt x="528896" y="859590"/>
                  <a:pt x="585837" y="753061"/>
                  <a:pt x="669449" y="669449"/>
                </a:cubicBezTo>
                <a:cubicBezTo>
                  <a:pt x="753061" y="585837"/>
                  <a:pt x="859590" y="528896"/>
                  <a:pt x="975563" y="505828"/>
                </a:cubicBezTo>
                <a:cubicBezTo>
                  <a:pt x="1091536" y="482759"/>
                  <a:pt x="1211744" y="494598"/>
                  <a:pt x="1320993" y="539849"/>
                </a:cubicBezTo>
                <a:cubicBezTo>
                  <a:pt x="1430241" y="585100"/>
                  <a:pt x="1523610" y="661729"/>
                  <a:pt x="1589304" y="760047"/>
                </a:cubicBezTo>
                <a:cubicBezTo>
                  <a:pt x="1654997" y="858364"/>
                  <a:pt x="1690061" y="973958"/>
                  <a:pt x="1690061" y="1092201"/>
                </a:cubicBezTo>
                <a:lnTo>
                  <a:pt x="2184401" y="109220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70178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Рисунок 16">
            <a:extLst>
              <a:ext uri="{FF2B5EF4-FFF2-40B4-BE49-F238E27FC236}">
                <a16:creationId xmlns:a16="http://schemas.microsoft.com/office/drawing/2014/main" id="{39C53C2D-5BB3-FE4E-9BD3-5223A49016A0}"/>
              </a:ext>
            </a:extLst>
          </p:cNvPr>
          <p:cNvSpPr/>
          <p:nvPr/>
        </p:nvSpPr>
        <p:spPr>
          <a:xfrm rot="3954769">
            <a:off x="10925196" y="4274870"/>
            <a:ext cx="848630" cy="997159"/>
          </a:xfrm>
          <a:custGeom>
            <a:avLst/>
            <a:gdLst>
              <a:gd name="connsiteX0" fmla="*/ 848631 w 848630"/>
              <a:gd name="connsiteY0" fmla="*/ 997160 h 997159"/>
              <a:gd name="connsiteX1" fmla="*/ 671347 w 848630"/>
              <a:gd name="connsiteY1" fmla="*/ 401446 h 997159"/>
              <a:gd name="connsiteX2" fmla="*/ 197311 w 848630"/>
              <a:gd name="connsiteY2" fmla="*/ 0 h 997159"/>
              <a:gd name="connsiteX3" fmla="*/ 0 w 848630"/>
              <a:gd name="connsiteY3" fmla="*/ 451323 h 997159"/>
              <a:gd name="connsiteX4" fmla="*/ 259483 w 848630"/>
              <a:gd name="connsiteY4" fmla="*/ 671071 h 997159"/>
              <a:gd name="connsiteX5" fmla="*/ 356527 w 848630"/>
              <a:gd name="connsiteY5" fmla="*/ 997160 h 997159"/>
              <a:gd name="connsiteX6" fmla="*/ 848631 w 848630"/>
              <a:gd name="connsiteY6" fmla="*/ 997160 h 9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630" h="997159">
                <a:moveTo>
                  <a:pt x="848631" y="997160"/>
                </a:moveTo>
                <a:cubicBezTo>
                  <a:pt x="848631" y="785558"/>
                  <a:pt x="787024" y="578544"/>
                  <a:pt x="671347" y="401446"/>
                </a:cubicBezTo>
                <a:cubicBezTo>
                  <a:pt x="555670" y="224347"/>
                  <a:pt x="390941" y="84842"/>
                  <a:pt x="197311" y="0"/>
                </a:cubicBezTo>
                <a:lnTo>
                  <a:pt x="0" y="451323"/>
                </a:lnTo>
                <a:cubicBezTo>
                  <a:pt x="105991" y="497766"/>
                  <a:pt x="196163" y="574129"/>
                  <a:pt x="259483" y="671071"/>
                </a:cubicBezTo>
                <a:cubicBezTo>
                  <a:pt x="322804" y="768014"/>
                  <a:pt x="356527" y="881331"/>
                  <a:pt x="356527" y="997160"/>
                </a:cubicBezTo>
                <a:lnTo>
                  <a:pt x="848631" y="9971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69701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1EB903F5-46D0-1447-8C21-9AF970197261}"/>
              </a:ext>
            </a:extLst>
          </p:cNvPr>
          <p:cNvSpPr/>
          <p:nvPr/>
        </p:nvSpPr>
        <p:spPr>
          <a:xfrm>
            <a:off x="7895998" y="191769"/>
            <a:ext cx="2184401" cy="2184399"/>
          </a:xfrm>
          <a:custGeom>
            <a:avLst/>
            <a:gdLst>
              <a:gd name="connsiteX0" fmla="*/ 2184401 w 2184401"/>
              <a:gd name="connsiteY0" fmla="*/ 1092200 h 2184399"/>
              <a:gd name="connsiteX1" fmla="*/ 1962941 w 2184401"/>
              <a:gd name="connsiteY1" fmla="*/ 432869 h 2184399"/>
              <a:gd name="connsiteX2" fmla="*/ 1388358 w 2184401"/>
              <a:gd name="connsiteY2" fmla="*/ 40920 h 2184399"/>
              <a:gd name="connsiteX3" fmla="*/ 693678 w 2184401"/>
              <a:gd name="connsiteY3" fmla="*/ 75303 h 2184399"/>
              <a:gd name="connsiteX4" fmla="*/ 160613 w 2184401"/>
              <a:gd name="connsiteY4" fmla="*/ 522075 h 2184399"/>
              <a:gd name="connsiteX5" fmla="*/ 5339 w 2184401"/>
              <a:gd name="connsiteY5" fmla="*/ 1200053 h 2184399"/>
              <a:gd name="connsiteX6" fmla="*/ 290828 w 2184401"/>
              <a:gd name="connsiteY6" fmla="*/ 1834288 h 2184399"/>
              <a:gd name="connsiteX7" fmla="*/ 901302 w 2184401"/>
              <a:gd name="connsiteY7" fmla="*/ 2167590 h 2184399"/>
              <a:gd name="connsiteX8" fmla="*/ 1589190 w 2184401"/>
              <a:gd name="connsiteY8" fmla="*/ 2064771 h 2184399"/>
              <a:gd name="connsiteX9" fmla="*/ 1364254 w 2184401"/>
              <a:gd name="connsiteY9" fmla="*/ 1624576 h 2184399"/>
              <a:gd name="connsiteX10" fmla="*/ 987702 w 2184401"/>
              <a:gd name="connsiteY10" fmla="*/ 1680858 h 2184399"/>
              <a:gd name="connsiteX11" fmla="*/ 653537 w 2184401"/>
              <a:gd name="connsiteY11" fmla="*/ 1498413 h 2184399"/>
              <a:gd name="connsiteX12" fmla="*/ 497263 w 2184401"/>
              <a:gd name="connsiteY12" fmla="*/ 1151236 h 2184399"/>
              <a:gd name="connsiteX13" fmla="*/ 582258 w 2184401"/>
              <a:gd name="connsiteY13" fmla="*/ 780118 h 2184399"/>
              <a:gd name="connsiteX14" fmla="*/ 874054 w 2184401"/>
              <a:gd name="connsiteY14" fmla="*/ 535559 h 2184399"/>
              <a:gd name="connsiteX15" fmla="*/ 1254312 w 2184401"/>
              <a:gd name="connsiteY15" fmla="*/ 516738 h 2184399"/>
              <a:gd name="connsiteX16" fmla="*/ 1568837 w 2184401"/>
              <a:gd name="connsiteY16" fmla="*/ 731288 h 2184399"/>
              <a:gd name="connsiteX17" fmla="*/ 1690062 w 2184401"/>
              <a:gd name="connsiteY17" fmla="*/ 1092200 h 2184399"/>
              <a:gd name="connsiteX18" fmla="*/ 2184401 w 2184401"/>
              <a:gd name="connsiteY18" fmla="*/ 1092200 h 218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84401" h="2184399">
                <a:moveTo>
                  <a:pt x="2184401" y="1092200"/>
                </a:moveTo>
                <a:cubicBezTo>
                  <a:pt x="2184401" y="854161"/>
                  <a:pt x="2106637" y="622641"/>
                  <a:pt x="1962941" y="432869"/>
                </a:cubicBezTo>
                <a:cubicBezTo>
                  <a:pt x="1819236" y="243096"/>
                  <a:pt x="1617483" y="105466"/>
                  <a:pt x="1388358" y="40920"/>
                </a:cubicBezTo>
                <a:cubicBezTo>
                  <a:pt x="1159243" y="-23626"/>
                  <a:pt x="915306" y="-11553"/>
                  <a:pt x="693678" y="75303"/>
                </a:cubicBezTo>
                <a:cubicBezTo>
                  <a:pt x="472052" y="162159"/>
                  <a:pt x="284868" y="319040"/>
                  <a:pt x="160613" y="522075"/>
                </a:cubicBezTo>
                <a:cubicBezTo>
                  <a:pt x="36357" y="725108"/>
                  <a:pt x="-18166" y="963178"/>
                  <a:pt x="5339" y="1200053"/>
                </a:cubicBezTo>
                <a:cubicBezTo>
                  <a:pt x="28845" y="1436927"/>
                  <a:pt x="129093" y="1659641"/>
                  <a:pt x="290828" y="1834288"/>
                </a:cubicBezTo>
                <a:cubicBezTo>
                  <a:pt x="452562" y="2008945"/>
                  <a:pt x="666928" y="2125982"/>
                  <a:pt x="901302" y="2167590"/>
                </a:cubicBezTo>
                <a:cubicBezTo>
                  <a:pt x="1135680" y="2209189"/>
                  <a:pt x="1377228" y="2173089"/>
                  <a:pt x="1589190" y="2064771"/>
                </a:cubicBezTo>
                <a:lnTo>
                  <a:pt x="1364254" y="1624576"/>
                </a:lnTo>
                <a:cubicBezTo>
                  <a:pt x="1248224" y="1683869"/>
                  <a:pt x="1116002" y="1703633"/>
                  <a:pt x="987702" y="1680858"/>
                </a:cubicBezTo>
                <a:cubicBezTo>
                  <a:pt x="859410" y="1658083"/>
                  <a:pt x="742069" y="1594023"/>
                  <a:pt x="653537" y="1498413"/>
                </a:cubicBezTo>
                <a:cubicBezTo>
                  <a:pt x="565004" y="1402812"/>
                  <a:pt x="510129" y="1280904"/>
                  <a:pt x="497263" y="1151236"/>
                </a:cubicBezTo>
                <a:cubicBezTo>
                  <a:pt x="484396" y="1021578"/>
                  <a:pt x="514241" y="891257"/>
                  <a:pt x="582258" y="780118"/>
                </a:cubicBezTo>
                <a:cubicBezTo>
                  <a:pt x="650274" y="668979"/>
                  <a:pt x="752737" y="583103"/>
                  <a:pt x="874054" y="535559"/>
                </a:cubicBezTo>
                <a:cubicBezTo>
                  <a:pt x="995366" y="488015"/>
                  <a:pt x="1128899" y="481407"/>
                  <a:pt x="1254312" y="516738"/>
                </a:cubicBezTo>
                <a:cubicBezTo>
                  <a:pt x="1379735" y="552070"/>
                  <a:pt x="1490180" y="627408"/>
                  <a:pt x="1568837" y="731288"/>
                </a:cubicBezTo>
                <a:cubicBezTo>
                  <a:pt x="1647495" y="835168"/>
                  <a:pt x="1690062" y="961896"/>
                  <a:pt x="1690062" y="1092200"/>
                </a:cubicBezTo>
                <a:lnTo>
                  <a:pt x="2184401" y="10922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70178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8" name="Рисунок 22">
            <a:extLst>
              <a:ext uri="{FF2B5EF4-FFF2-40B4-BE49-F238E27FC236}">
                <a16:creationId xmlns:a16="http://schemas.microsoft.com/office/drawing/2014/main" id="{095FCD9A-FF02-C34F-BAB6-3973E27AD711}"/>
              </a:ext>
            </a:extLst>
          </p:cNvPr>
          <p:cNvSpPr/>
          <p:nvPr/>
        </p:nvSpPr>
        <p:spPr>
          <a:xfrm>
            <a:off x="8152432" y="2965413"/>
            <a:ext cx="2081327" cy="1092201"/>
          </a:xfrm>
          <a:custGeom>
            <a:avLst/>
            <a:gdLst>
              <a:gd name="connsiteX0" fmla="*/ 2081327 w 2081327"/>
              <a:gd name="connsiteY0" fmla="*/ 1092201 h 1092201"/>
              <a:gd name="connsiteX1" fmla="*/ 1841910 w 2081327"/>
              <a:gd name="connsiteY1" fmla="*/ 410221 h 1092201"/>
              <a:gd name="connsiteX2" fmla="*/ 1228483 w 2081327"/>
              <a:gd name="connsiteY2" fmla="*/ 26816 h 1092201"/>
              <a:gd name="connsiteX3" fmla="*/ 509602 w 2081327"/>
              <a:gd name="connsiteY3" fmla="*/ 109842 h 1092201"/>
              <a:gd name="connsiteX4" fmla="*/ 0 w 2081327"/>
              <a:gd name="connsiteY4" fmla="*/ 622950 h 1092201"/>
              <a:gd name="connsiteX5" fmla="*/ 447005 w 2081327"/>
              <a:gd name="connsiteY5" fmla="*/ 835338 h 1092201"/>
              <a:gd name="connsiteX6" fmla="*/ 725957 w 2081327"/>
              <a:gd name="connsiteY6" fmla="*/ 554466 h 1092201"/>
              <a:gd name="connsiteX7" fmla="*/ 1119464 w 2081327"/>
              <a:gd name="connsiteY7" fmla="*/ 509019 h 1092201"/>
              <a:gd name="connsiteX8" fmla="*/ 1455251 w 2081327"/>
              <a:gd name="connsiteY8" fmla="*/ 718891 h 1092201"/>
              <a:gd name="connsiteX9" fmla="*/ 1586306 w 2081327"/>
              <a:gd name="connsiteY9" fmla="*/ 1092201 h 1092201"/>
              <a:gd name="connsiteX10" fmla="*/ 2081327 w 2081327"/>
              <a:gd name="connsiteY10" fmla="*/ 1092201 h 109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1327" h="1092201">
                <a:moveTo>
                  <a:pt x="2081327" y="1092201"/>
                </a:moveTo>
                <a:cubicBezTo>
                  <a:pt x="2081327" y="844331"/>
                  <a:pt x="1996903" y="603832"/>
                  <a:pt x="1841910" y="410221"/>
                </a:cubicBezTo>
                <a:cubicBezTo>
                  <a:pt x="1686927" y="216610"/>
                  <a:pt x="1470601" y="81403"/>
                  <a:pt x="1228483" y="26816"/>
                </a:cubicBezTo>
                <a:cubicBezTo>
                  <a:pt x="986364" y="-27772"/>
                  <a:pt x="732852" y="1507"/>
                  <a:pt x="509602" y="109842"/>
                </a:cubicBezTo>
                <a:cubicBezTo>
                  <a:pt x="286351" y="218177"/>
                  <a:pt x="106642" y="399123"/>
                  <a:pt x="0" y="622950"/>
                </a:cubicBezTo>
                <a:lnTo>
                  <a:pt x="447005" y="835338"/>
                </a:lnTo>
                <a:cubicBezTo>
                  <a:pt x="505380" y="712816"/>
                  <a:pt x="603752" y="613768"/>
                  <a:pt x="725957" y="554466"/>
                </a:cubicBezTo>
                <a:cubicBezTo>
                  <a:pt x="848162" y="495165"/>
                  <a:pt x="986935" y="479138"/>
                  <a:pt x="1119464" y="509019"/>
                </a:cubicBezTo>
                <a:cubicBezTo>
                  <a:pt x="1252002" y="538899"/>
                  <a:pt x="1370417" y="612911"/>
                  <a:pt x="1455251" y="718891"/>
                </a:cubicBezTo>
                <a:cubicBezTo>
                  <a:pt x="1540094" y="824872"/>
                  <a:pt x="1586306" y="956521"/>
                  <a:pt x="1586306" y="1092201"/>
                </a:cubicBezTo>
                <a:lnTo>
                  <a:pt x="2081327" y="109220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70163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0" name="Рисунок 18">
            <a:extLst>
              <a:ext uri="{FF2B5EF4-FFF2-40B4-BE49-F238E27FC236}">
                <a16:creationId xmlns:a16="http://schemas.microsoft.com/office/drawing/2014/main" id="{EF508F64-A586-7144-8F13-37EE66656147}"/>
              </a:ext>
            </a:extLst>
          </p:cNvPr>
          <p:cNvSpPr/>
          <p:nvPr/>
        </p:nvSpPr>
        <p:spPr>
          <a:xfrm>
            <a:off x="9687659" y="5215439"/>
            <a:ext cx="1092200" cy="1092200"/>
          </a:xfrm>
          <a:custGeom>
            <a:avLst/>
            <a:gdLst>
              <a:gd name="connsiteX0" fmla="*/ 1092200 w 1092200"/>
              <a:gd name="connsiteY0" fmla="*/ 1092200 h 1092200"/>
              <a:gd name="connsiteX1" fmla="*/ 1009060 w 1092200"/>
              <a:gd name="connsiteY1" fmla="*/ 674233 h 1092200"/>
              <a:gd name="connsiteX2" fmla="*/ 772302 w 1092200"/>
              <a:gd name="connsiteY2" fmla="*/ 319898 h 1092200"/>
              <a:gd name="connsiteX3" fmla="*/ 417967 w 1092200"/>
              <a:gd name="connsiteY3" fmla="*/ 83139 h 1092200"/>
              <a:gd name="connsiteX4" fmla="*/ 0 w 1092200"/>
              <a:gd name="connsiteY4" fmla="*/ 0 h 1092200"/>
              <a:gd name="connsiteX5" fmla="*/ 0 w 1092200"/>
              <a:gd name="connsiteY5" fmla="*/ 494339 h 1092200"/>
              <a:gd name="connsiteX6" fmla="*/ 228791 w 1092200"/>
              <a:gd name="connsiteY6" fmla="*/ 539849 h 1092200"/>
              <a:gd name="connsiteX7" fmla="*/ 422752 w 1092200"/>
              <a:gd name="connsiteY7" fmla="*/ 669448 h 1092200"/>
              <a:gd name="connsiteX8" fmla="*/ 552351 w 1092200"/>
              <a:gd name="connsiteY8" fmla="*/ 863409 h 1092200"/>
              <a:gd name="connsiteX9" fmla="*/ 597861 w 1092200"/>
              <a:gd name="connsiteY9" fmla="*/ 1092200 h 1092200"/>
              <a:gd name="connsiteX10" fmla="*/ 1092200 w 1092200"/>
              <a:gd name="connsiteY10" fmla="*/ 10922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2200" h="1092200">
                <a:moveTo>
                  <a:pt x="1092200" y="1092200"/>
                </a:moveTo>
                <a:cubicBezTo>
                  <a:pt x="1092200" y="948770"/>
                  <a:pt x="1063945" y="806745"/>
                  <a:pt x="1009060" y="674233"/>
                </a:cubicBezTo>
                <a:cubicBezTo>
                  <a:pt x="954175" y="541722"/>
                  <a:pt x="873722" y="421319"/>
                  <a:pt x="772302" y="319898"/>
                </a:cubicBezTo>
                <a:cubicBezTo>
                  <a:pt x="670882" y="218478"/>
                  <a:pt x="550478" y="138027"/>
                  <a:pt x="417967" y="83139"/>
                </a:cubicBezTo>
                <a:cubicBezTo>
                  <a:pt x="285455" y="28251"/>
                  <a:pt x="143430" y="0"/>
                  <a:pt x="0" y="0"/>
                </a:cubicBezTo>
                <a:lnTo>
                  <a:pt x="0" y="494339"/>
                </a:lnTo>
                <a:cubicBezTo>
                  <a:pt x="78512" y="494339"/>
                  <a:pt x="156256" y="509803"/>
                  <a:pt x="228791" y="539849"/>
                </a:cubicBezTo>
                <a:cubicBezTo>
                  <a:pt x="301328" y="569894"/>
                  <a:pt x="367235" y="613932"/>
                  <a:pt x="422752" y="669448"/>
                </a:cubicBezTo>
                <a:cubicBezTo>
                  <a:pt x="478268" y="724965"/>
                  <a:pt x="522306" y="790872"/>
                  <a:pt x="552351" y="863409"/>
                </a:cubicBezTo>
                <a:cubicBezTo>
                  <a:pt x="582397" y="935944"/>
                  <a:pt x="597861" y="1013685"/>
                  <a:pt x="597861" y="1092200"/>
                </a:cubicBezTo>
                <a:lnTo>
                  <a:pt x="1092200" y="10922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69872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1" name="Рисунок 20">
            <a:extLst>
              <a:ext uri="{FF2B5EF4-FFF2-40B4-BE49-F238E27FC236}">
                <a16:creationId xmlns:a16="http://schemas.microsoft.com/office/drawing/2014/main" id="{8C477DE8-E196-EF48-9374-BE8B6E7D038D}"/>
              </a:ext>
            </a:extLst>
          </p:cNvPr>
          <p:cNvSpPr/>
          <p:nvPr/>
        </p:nvSpPr>
        <p:spPr>
          <a:xfrm>
            <a:off x="7681519" y="5292292"/>
            <a:ext cx="1674880" cy="1092200"/>
          </a:xfrm>
          <a:custGeom>
            <a:avLst/>
            <a:gdLst>
              <a:gd name="connsiteX0" fmla="*/ 1674881 w 1674880"/>
              <a:gd name="connsiteY0" fmla="*/ 1092200 h 1092200"/>
              <a:gd name="connsiteX1" fmla="*/ 1523453 w 1674880"/>
              <a:gd name="connsiteY1" fmla="*/ 538108 h 1092200"/>
              <a:gd name="connsiteX2" fmla="*/ 1111049 w 1674880"/>
              <a:gd name="connsiteY2" fmla="*/ 137213 h 1092200"/>
              <a:gd name="connsiteX3" fmla="*/ 551676 w 1674880"/>
              <a:gd name="connsiteY3" fmla="*/ 353 h 1092200"/>
              <a:gd name="connsiteX4" fmla="*/ 0 w 1674880"/>
              <a:gd name="connsiteY4" fmla="*/ 165368 h 1092200"/>
              <a:gd name="connsiteX5" fmla="*/ 262289 w 1674880"/>
              <a:gd name="connsiteY5" fmla="*/ 584860 h 1092200"/>
              <a:gd name="connsiteX6" fmla="*/ 564272 w 1674880"/>
              <a:gd name="connsiteY6" fmla="*/ 494532 h 1092200"/>
              <a:gd name="connsiteX7" fmla="*/ 870466 w 1674880"/>
              <a:gd name="connsiteY7" fmla="*/ 569449 h 1092200"/>
              <a:gd name="connsiteX8" fmla="*/ 1096218 w 1674880"/>
              <a:gd name="connsiteY8" fmla="*/ 788895 h 1092200"/>
              <a:gd name="connsiteX9" fmla="*/ 1179105 w 1674880"/>
              <a:gd name="connsiteY9" fmla="*/ 1092200 h 1092200"/>
              <a:gd name="connsiteX10" fmla="*/ 1674881 w 1674880"/>
              <a:gd name="connsiteY10" fmla="*/ 10922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4880" h="1092200">
                <a:moveTo>
                  <a:pt x="1674881" y="1092200"/>
                </a:moveTo>
                <a:cubicBezTo>
                  <a:pt x="1674881" y="897341"/>
                  <a:pt x="1622598" y="706030"/>
                  <a:pt x="1523453" y="538108"/>
                </a:cubicBezTo>
                <a:cubicBezTo>
                  <a:pt x="1424316" y="370187"/>
                  <a:pt x="1281918" y="231770"/>
                  <a:pt x="1111049" y="137213"/>
                </a:cubicBezTo>
                <a:cubicBezTo>
                  <a:pt x="940172" y="42655"/>
                  <a:pt x="747038" y="-4598"/>
                  <a:pt x="551676" y="353"/>
                </a:cubicBezTo>
                <a:cubicBezTo>
                  <a:pt x="356313" y="5303"/>
                  <a:pt x="165836" y="62278"/>
                  <a:pt x="0" y="165368"/>
                </a:cubicBezTo>
                <a:lnTo>
                  <a:pt x="262289" y="584860"/>
                </a:lnTo>
                <a:cubicBezTo>
                  <a:pt x="353067" y="528430"/>
                  <a:pt x="457333" y="497243"/>
                  <a:pt x="564272" y="494532"/>
                </a:cubicBezTo>
                <a:cubicBezTo>
                  <a:pt x="671212" y="491823"/>
                  <a:pt x="776932" y="517689"/>
                  <a:pt x="870466" y="569449"/>
                </a:cubicBezTo>
                <a:cubicBezTo>
                  <a:pt x="964002" y="621208"/>
                  <a:pt x="1041945" y="696977"/>
                  <a:pt x="1096218" y="788895"/>
                </a:cubicBezTo>
                <a:cubicBezTo>
                  <a:pt x="1150482" y="880814"/>
                  <a:pt x="1179105" y="985535"/>
                  <a:pt x="1179105" y="1092200"/>
                </a:cubicBezTo>
                <a:lnTo>
                  <a:pt x="1674881" y="10922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7048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07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CCB29C4-9B22-4D42-9AD2-50E6B67650FD}"/>
              </a:ext>
            </a:extLst>
          </p:cNvPr>
          <p:cNvGrpSpPr/>
          <p:nvPr/>
        </p:nvGrpSpPr>
        <p:grpSpPr>
          <a:xfrm>
            <a:off x="778142" y="562006"/>
            <a:ext cx="1756250" cy="1756250"/>
            <a:chOff x="3203799" y="693000"/>
            <a:chExt cx="1884201" cy="1884201"/>
          </a:xfrm>
        </p:grpSpPr>
        <p:sp>
          <p:nvSpPr>
            <p:cNvPr id="3" name="Часть круга 2">
              <a:extLst>
                <a:ext uri="{FF2B5EF4-FFF2-40B4-BE49-F238E27FC236}">
                  <a16:creationId xmlns:a16="http://schemas.microsoft.com/office/drawing/2014/main" id="{5304533C-FEBF-4540-9D07-E1143E7AA4AE}"/>
                </a:ext>
              </a:extLst>
            </p:cNvPr>
            <p:cNvSpPr/>
            <p:nvPr/>
          </p:nvSpPr>
          <p:spPr>
            <a:xfrm>
              <a:off x="3203799" y="693000"/>
              <a:ext cx="1884201" cy="1884201"/>
            </a:xfrm>
            <a:prstGeom prst="pie">
              <a:avLst>
                <a:gd name="adj1" fmla="val 1176214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F12A258-6DA6-4CA8-BFCA-E3F189F96DEF}"/>
                </a:ext>
              </a:extLst>
            </p:cNvPr>
            <p:cNvSpPr/>
            <p:nvPr/>
          </p:nvSpPr>
          <p:spPr>
            <a:xfrm>
              <a:off x="3761629" y="1250830"/>
              <a:ext cx="768541" cy="7685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7229661-4A38-40D3-885D-4D17272CB047}"/>
              </a:ext>
            </a:extLst>
          </p:cNvPr>
          <p:cNvGrpSpPr/>
          <p:nvPr/>
        </p:nvGrpSpPr>
        <p:grpSpPr>
          <a:xfrm>
            <a:off x="2784000" y="562006"/>
            <a:ext cx="1756250" cy="1756250"/>
            <a:chOff x="3203799" y="693000"/>
            <a:chExt cx="1884201" cy="1884201"/>
          </a:xfrm>
          <a:gradFill flip="none" rotWithShape="1">
            <a:gsLst>
              <a:gs pos="13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grpSpPr>
        <p:sp>
          <p:nvSpPr>
            <p:cNvPr id="6" name="Часть круга 5">
              <a:extLst>
                <a:ext uri="{FF2B5EF4-FFF2-40B4-BE49-F238E27FC236}">
                  <a16:creationId xmlns:a16="http://schemas.microsoft.com/office/drawing/2014/main" id="{F24EA7F7-C2C9-4622-9A32-C550B04374D3}"/>
                </a:ext>
              </a:extLst>
            </p:cNvPr>
            <p:cNvSpPr/>
            <p:nvPr/>
          </p:nvSpPr>
          <p:spPr>
            <a:xfrm>
              <a:off x="3203799" y="693000"/>
              <a:ext cx="1884201" cy="1884201"/>
            </a:xfrm>
            <a:prstGeom prst="pie">
              <a:avLst>
                <a:gd name="adj1" fmla="val 19559108"/>
                <a:gd name="adj2" fmla="val 16200000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E3DBDE57-25BD-49D8-B385-0E3E8B052B09}"/>
                </a:ext>
              </a:extLst>
            </p:cNvPr>
            <p:cNvSpPr/>
            <p:nvPr/>
          </p:nvSpPr>
          <p:spPr>
            <a:xfrm>
              <a:off x="3761629" y="1250830"/>
              <a:ext cx="768541" cy="7685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4D6198F-B259-438A-8F48-D50464E3027D}"/>
              </a:ext>
            </a:extLst>
          </p:cNvPr>
          <p:cNvGrpSpPr/>
          <p:nvPr/>
        </p:nvGrpSpPr>
        <p:grpSpPr>
          <a:xfrm>
            <a:off x="4789858" y="477000"/>
            <a:ext cx="1756250" cy="1756250"/>
            <a:chOff x="3203799" y="693000"/>
            <a:chExt cx="1884201" cy="1884201"/>
          </a:xfrm>
        </p:grpSpPr>
        <p:sp>
          <p:nvSpPr>
            <p:cNvPr id="9" name="Часть круга 8">
              <a:extLst>
                <a:ext uri="{FF2B5EF4-FFF2-40B4-BE49-F238E27FC236}">
                  <a16:creationId xmlns:a16="http://schemas.microsoft.com/office/drawing/2014/main" id="{A0753118-33D9-45AA-92B9-0222FC9618C3}"/>
                </a:ext>
              </a:extLst>
            </p:cNvPr>
            <p:cNvSpPr/>
            <p:nvPr/>
          </p:nvSpPr>
          <p:spPr>
            <a:xfrm>
              <a:off x="3203799" y="693000"/>
              <a:ext cx="1884201" cy="1884201"/>
            </a:xfrm>
            <a:prstGeom prst="pie">
              <a:avLst>
                <a:gd name="adj1" fmla="val 1176214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51E960CF-0623-4CA9-8343-F9C22622DFF0}"/>
                </a:ext>
              </a:extLst>
            </p:cNvPr>
            <p:cNvSpPr/>
            <p:nvPr/>
          </p:nvSpPr>
          <p:spPr>
            <a:xfrm>
              <a:off x="3761629" y="1250830"/>
              <a:ext cx="768541" cy="7685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7BCE8E-94DD-4A1B-A56C-1ED2494EF444}"/>
              </a:ext>
            </a:extLst>
          </p:cNvPr>
          <p:cNvGrpSpPr/>
          <p:nvPr/>
        </p:nvGrpSpPr>
        <p:grpSpPr>
          <a:xfrm>
            <a:off x="6672000" y="446903"/>
            <a:ext cx="1756250" cy="1756250"/>
            <a:chOff x="3203799" y="693000"/>
            <a:chExt cx="1884201" cy="1884201"/>
          </a:xfrm>
        </p:grpSpPr>
        <p:sp>
          <p:nvSpPr>
            <p:cNvPr id="12" name="Часть круга 11">
              <a:extLst>
                <a:ext uri="{FF2B5EF4-FFF2-40B4-BE49-F238E27FC236}">
                  <a16:creationId xmlns:a16="http://schemas.microsoft.com/office/drawing/2014/main" id="{1F2AB328-2E72-4756-A456-85B08CD93CAC}"/>
                </a:ext>
              </a:extLst>
            </p:cNvPr>
            <p:cNvSpPr/>
            <p:nvPr/>
          </p:nvSpPr>
          <p:spPr>
            <a:xfrm>
              <a:off x="3203799" y="693000"/>
              <a:ext cx="1884201" cy="1884201"/>
            </a:xfrm>
            <a:prstGeom prst="pie">
              <a:avLst>
                <a:gd name="adj1" fmla="val 1176214"/>
                <a:gd name="adj2" fmla="val 16200000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100000">
                  <a:srgbClr val="AB0534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CA359E54-AC58-4130-ADAD-5683B56D459F}"/>
                </a:ext>
              </a:extLst>
            </p:cNvPr>
            <p:cNvSpPr/>
            <p:nvPr/>
          </p:nvSpPr>
          <p:spPr>
            <a:xfrm>
              <a:off x="3761629" y="1250830"/>
              <a:ext cx="768541" cy="7685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E28D69C-8C51-46EE-95EF-2D2863ADAAB9}"/>
              </a:ext>
            </a:extLst>
          </p:cNvPr>
          <p:cNvGrpSpPr/>
          <p:nvPr/>
        </p:nvGrpSpPr>
        <p:grpSpPr>
          <a:xfrm>
            <a:off x="8572374" y="333000"/>
            <a:ext cx="1756250" cy="1756250"/>
            <a:chOff x="3203799" y="693000"/>
            <a:chExt cx="1884201" cy="1884201"/>
          </a:xfrm>
        </p:grpSpPr>
        <p:sp>
          <p:nvSpPr>
            <p:cNvPr id="15" name="Часть круга 14">
              <a:extLst>
                <a:ext uri="{FF2B5EF4-FFF2-40B4-BE49-F238E27FC236}">
                  <a16:creationId xmlns:a16="http://schemas.microsoft.com/office/drawing/2014/main" id="{12BA3413-79B8-4085-BCFD-C841F374BB34}"/>
                </a:ext>
              </a:extLst>
            </p:cNvPr>
            <p:cNvSpPr/>
            <p:nvPr/>
          </p:nvSpPr>
          <p:spPr>
            <a:xfrm>
              <a:off x="3203799" y="693000"/>
              <a:ext cx="1884201" cy="1884201"/>
            </a:xfrm>
            <a:prstGeom prst="pie">
              <a:avLst>
                <a:gd name="adj1" fmla="val 1176214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270B6B55-E15E-4656-A817-A178175DBD63}"/>
                </a:ext>
              </a:extLst>
            </p:cNvPr>
            <p:cNvSpPr/>
            <p:nvPr/>
          </p:nvSpPr>
          <p:spPr>
            <a:xfrm>
              <a:off x="3761629" y="1250830"/>
              <a:ext cx="768541" cy="7685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60150A5-1F4A-453D-9144-1EF4AAF2B01A}"/>
              </a:ext>
            </a:extLst>
          </p:cNvPr>
          <p:cNvGrpSpPr/>
          <p:nvPr/>
        </p:nvGrpSpPr>
        <p:grpSpPr>
          <a:xfrm>
            <a:off x="10477195" y="332999"/>
            <a:ext cx="1756250" cy="1756250"/>
            <a:chOff x="3203799" y="693000"/>
            <a:chExt cx="1884201" cy="1884201"/>
          </a:xfrm>
        </p:grpSpPr>
        <p:sp>
          <p:nvSpPr>
            <p:cNvPr id="18" name="Часть круга 17">
              <a:extLst>
                <a:ext uri="{FF2B5EF4-FFF2-40B4-BE49-F238E27FC236}">
                  <a16:creationId xmlns:a16="http://schemas.microsoft.com/office/drawing/2014/main" id="{A03160D3-0AD2-4368-BCC9-0983A82837B8}"/>
                </a:ext>
              </a:extLst>
            </p:cNvPr>
            <p:cNvSpPr/>
            <p:nvPr/>
          </p:nvSpPr>
          <p:spPr>
            <a:xfrm>
              <a:off x="3203799" y="693000"/>
              <a:ext cx="1884201" cy="1884201"/>
            </a:xfrm>
            <a:prstGeom prst="pie">
              <a:avLst>
                <a:gd name="adj1" fmla="val 1176214"/>
                <a:gd name="adj2" fmla="val 16200000"/>
              </a:avLst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8812CBFF-E03E-420F-B1E4-E22D1563F139}"/>
                </a:ext>
              </a:extLst>
            </p:cNvPr>
            <p:cNvSpPr/>
            <p:nvPr/>
          </p:nvSpPr>
          <p:spPr>
            <a:xfrm>
              <a:off x="3761629" y="1250830"/>
              <a:ext cx="768541" cy="7685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11806DE-895A-4315-836C-A1F56DF3395A}"/>
              </a:ext>
            </a:extLst>
          </p:cNvPr>
          <p:cNvGrpSpPr/>
          <p:nvPr/>
        </p:nvGrpSpPr>
        <p:grpSpPr>
          <a:xfrm rot="20662544">
            <a:off x="635046" y="2927124"/>
            <a:ext cx="1800000" cy="1800000"/>
            <a:chOff x="1336249" y="3102441"/>
            <a:chExt cx="1800000" cy="1800000"/>
          </a:xfrm>
        </p:grpSpPr>
        <p:sp>
          <p:nvSpPr>
            <p:cNvPr id="21" name="Часть круга 20">
              <a:extLst>
                <a:ext uri="{FF2B5EF4-FFF2-40B4-BE49-F238E27FC236}">
                  <a16:creationId xmlns:a16="http://schemas.microsoft.com/office/drawing/2014/main" id="{1A021882-268D-46CA-BE42-DCFF95F1C7EF}"/>
                </a:ext>
              </a:extLst>
            </p:cNvPr>
            <p:cNvSpPr/>
            <p:nvPr/>
          </p:nvSpPr>
          <p:spPr>
            <a:xfrm>
              <a:off x="1336249" y="3102441"/>
              <a:ext cx="1800000" cy="1800000"/>
            </a:xfrm>
            <a:prstGeom prst="pie">
              <a:avLst>
                <a:gd name="adj1" fmla="val 2041601"/>
                <a:gd name="adj2" fmla="val 119926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D4FEDAC-A989-451A-ACF7-493F859EB4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0249" y="3246441"/>
              <a:ext cx="1512000" cy="15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Часть круга 25">
              <a:extLst>
                <a:ext uri="{FF2B5EF4-FFF2-40B4-BE49-F238E27FC236}">
                  <a16:creationId xmlns:a16="http://schemas.microsoft.com/office/drawing/2014/main" id="{2845F147-D6E6-4554-8594-8F15614400ED}"/>
                </a:ext>
              </a:extLst>
            </p:cNvPr>
            <p:cNvSpPr>
              <a:spLocks noChangeAspect="1"/>
            </p:cNvSpPr>
            <p:nvPr/>
          </p:nvSpPr>
          <p:spPr>
            <a:xfrm rot="16708454">
              <a:off x="1480249" y="3246441"/>
              <a:ext cx="1512000" cy="1512000"/>
            </a:xfrm>
            <a:prstGeom prst="pie">
              <a:avLst>
                <a:gd name="adj1" fmla="val 8826442"/>
                <a:gd name="adj2" fmla="val 1921129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7D2B4338-69D9-4459-9119-8628BF6287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4249" y="3390441"/>
              <a:ext cx="1224000" cy="12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AEDDE4E-1B8A-4450-BA01-97794DE0F11B}"/>
              </a:ext>
            </a:extLst>
          </p:cNvPr>
          <p:cNvGrpSpPr/>
          <p:nvPr/>
        </p:nvGrpSpPr>
        <p:grpSpPr>
          <a:xfrm>
            <a:off x="2821647" y="2927124"/>
            <a:ext cx="1800000" cy="1800000"/>
            <a:chOff x="4187082" y="3307783"/>
            <a:chExt cx="1800000" cy="1800000"/>
          </a:xfrm>
        </p:grpSpPr>
        <p:sp>
          <p:nvSpPr>
            <p:cNvPr id="31" name="Часть круга 30">
              <a:extLst>
                <a:ext uri="{FF2B5EF4-FFF2-40B4-BE49-F238E27FC236}">
                  <a16:creationId xmlns:a16="http://schemas.microsoft.com/office/drawing/2014/main" id="{5CAB20BB-E513-4A9A-9017-F10A2BC56E69}"/>
                </a:ext>
              </a:extLst>
            </p:cNvPr>
            <p:cNvSpPr/>
            <p:nvPr/>
          </p:nvSpPr>
          <p:spPr>
            <a:xfrm>
              <a:off x="4187082" y="3307783"/>
              <a:ext cx="1800000" cy="1800000"/>
            </a:xfrm>
            <a:prstGeom prst="pie">
              <a:avLst>
                <a:gd name="adj1" fmla="val 1176214"/>
                <a:gd name="adj2" fmla="val 1364619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61669FA4-76B0-4D4D-A63B-73CD617B63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31082" y="3451783"/>
              <a:ext cx="1512000" cy="15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Часть круга 31">
              <a:extLst>
                <a:ext uri="{FF2B5EF4-FFF2-40B4-BE49-F238E27FC236}">
                  <a16:creationId xmlns:a16="http://schemas.microsoft.com/office/drawing/2014/main" id="{6AA19144-23FD-412D-915F-AA5D46D0816A}"/>
                </a:ext>
              </a:extLst>
            </p:cNvPr>
            <p:cNvSpPr>
              <a:spLocks noChangeAspect="1"/>
            </p:cNvSpPr>
            <p:nvPr/>
          </p:nvSpPr>
          <p:spPr>
            <a:xfrm rot="18671466">
              <a:off x="4331082" y="3451783"/>
              <a:ext cx="1512000" cy="1512000"/>
            </a:xfrm>
            <a:prstGeom prst="pie">
              <a:avLst>
                <a:gd name="adj1" fmla="val 3251526"/>
                <a:gd name="adj2" fmla="val 1547258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87646CC3-4D55-46C2-94E6-43874998A4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5082" y="3595783"/>
              <a:ext cx="1224000" cy="12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Часть круга 23">
              <a:extLst>
                <a:ext uri="{FF2B5EF4-FFF2-40B4-BE49-F238E27FC236}">
                  <a16:creationId xmlns:a16="http://schemas.microsoft.com/office/drawing/2014/main" id="{7900E93A-742D-4065-9E80-3946046E1309}"/>
                </a:ext>
              </a:extLst>
            </p:cNvPr>
            <p:cNvSpPr/>
            <p:nvPr/>
          </p:nvSpPr>
          <p:spPr>
            <a:xfrm>
              <a:off x="4475082" y="3595783"/>
              <a:ext cx="1224000" cy="1224000"/>
            </a:xfrm>
            <a:prstGeom prst="pie">
              <a:avLst>
                <a:gd name="adj1" fmla="val 1795433"/>
                <a:gd name="adj2" fmla="val 1568054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A770A2F3-94BB-46AE-A2B9-115116EB96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9082" y="3739783"/>
              <a:ext cx="936000" cy="9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25080F0-F95B-470A-A6C8-4BE8CCDF9BA5}"/>
              </a:ext>
            </a:extLst>
          </p:cNvPr>
          <p:cNvGrpSpPr/>
          <p:nvPr/>
        </p:nvGrpSpPr>
        <p:grpSpPr>
          <a:xfrm>
            <a:off x="5189394" y="2762090"/>
            <a:ext cx="1440000" cy="1440000"/>
            <a:chOff x="7636250" y="3319685"/>
            <a:chExt cx="1440000" cy="1440000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C1985A49-FB02-4E8E-AF21-6BFA1A51981C}"/>
                </a:ext>
              </a:extLst>
            </p:cNvPr>
            <p:cNvSpPr/>
            <p:nvPr/>
          </p:nvSpPr>
          <p:spPr>
            <a:xfrm rot="7013148">
              <a:off x="7636250" y="3319685"/>
              <a:ext cx="1440000" cy="144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Хорда 41">
              <a:extLst>
                <a:ext uri="{FF2B5EF4-FFF2-40B4-BE49-F238E27FC236}">
                  <a16:creationId xmlns:a16="http://schemas.microsoft.com/office/drawing/2014/main" id="{0666D7A5-6586-416F-AFC2-A753FFE0EC58}"/>
                </a:ext>
              </a:extLst>
            </p:cNvPr>
            <p:cNvSpPr>
              <a:spLocks noChangeAspect="1"/>
            </p:cNvSpPr>
            <p:nvPr/>
          </p:nvSpPr>
          <p:spPr>
            <a:xfrm rot="7013148">
              <a:off x="7636250" y="3319685"/>
              <a:ext cx="1440000" cy="1440000"/>
            </a:xfrm>
            <a:prstGeom prst="chord">
              <a:avLst>
                <a:gd name="adj1" fmla="val 2031894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B6AC071-2BAB-4EFD-90C6-8B37662C0DE6}"/>
              </a:ext>
            </a:extLst>
          </p:cNvPr>
          <p:cNvGrpSpPr/>
          <p:nvPr/>
        </p:nvGrpSpPr>
        <p:grpSpPr>
          <a:xfrm>
            <a:off x="6598261" y="3794547"/>
            <a:ext cx="4300023" cy="2231993"/>
            <a:chOff x="6598261" y="3794547"/>
            <a:chExt cx="4300023" cy="2231993"/>
          </a:xfrm>
        </p:grpSpPr>
        <p:sp>
          <p:nvSpPr>
            <p:cNvPr id="43" name="Стрелка: круговая 42">
              <a:extLst>
                <a:ext uri="{FF2B5EF4-FFF2-40B4-BE49-F238E27FC236}">
                  <a16:creationId xmlns:a16="http://schemas.microsoft.com/office/drawing/2014/main" id="{7330B908-934F-4391-A2CD-3568C9690972}"/>
                </a:ext>
              </a:extLst>
            </p:cNvPr>
            <p:cNvSpPr/>
            <p:nvPr/>
          </p:nvSpPr>
          <p:spPr>
            <a:xfrm>
              <a:off x="6598261" y="3794547"/>
              <a:ext cx="1963299" cy="1935538"/>
            </a:xfrm>
            <a:prstGeom prst="circularArrow">
              <a:avLst>
                <a:gd name="adj1" fmla="val 9158"/>
                <a:gd name="adj2" fmla="val 1019207"/>
                <a:gd name="adj3" fmla="val 20530321"/>
                <a:gd name="adj4" fmla="val 3798848"/>
                <a:gd name="adj5" fmla="val 1430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" name="Стрелка: круговая 44">
              <a:extLst>
                <a:ext uri="{FF2B5EF4-FFF2-40B4-BE49-F238E27FC236}">
                  <a16:creationId xmlns:a16="http://schemas.microsoft.com/office/drawing/2014/main" id="{C1731442-1D41-4D4D-A629-928A71C99405}"/>
                </a:ext>
              </a:extLst>
            </p:cNvPr>
            <p:cNvSpPr/>
            <p:nvPr/>
          </p:nvSpPr>
          <p:spPr>
            <a:xfrm rot="19546283" flipV="1">
              <a:off x="7760857" y="4091002"/>
              <a:ext cx="1963299" cy="1935538"/>
            </a:xfrm>
            <a:prstGeom prst="circularArrow">
              <a:avLst>
                <a:gd name="adj1" fmla="val 9158"/>
                <a:gd name="adj2" fmla="val 1019207"/>
                <a:gd name="adj3" fmla="val 20530321"/>
                <a:gd name="adj4" fmla="val 6840489"/>
                <a:gd name="adj5" fmla="val 1430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Стрелка: круговая 54">
              <a:extLst>
                <a:ext uri="{FF2B5EF4-FFF2-40B4-BE49-F238E27FC236}">
                  <a16:creationId xmlns:a16="http://schemas.microsoft.com/office/drawing/2014/main" id="{C0DAEE9B-440C-4ABF-9065-B18145BCA858}"/>
                </a:ext>
              </a:extLst>
            </p:cNvPr>
            <p:cNvSpPr/>
            <p:nvPr/>
          </p:nvSpPr>
          <p:spPr>
            <a:xfrm rot="9184513">
              <a:off x="9416920" y="3992721"/>
              <a:ext cx="1481364" cy="1483090"/>
            </a:xfrm>
            <a:custGeom>
              <a:avLst/>
              <a:gdLst>
                <a:gd name="connsiteX0" fmla="*/ 1604553 w 1963299"/>
                <a:gd name="connsiteY0" fmla="*/ 1387231 h 1935538"/>
                <a:gd name="connsiteX1" fmla="*/ 708937 w 1963299"/>
                <a:gd name="connsiteY1" fmla="*/ 1659264 h 1935538"/>
                <a:gd name="connsiteX2" fmla="*/ 236102 w 1963299"/>
                <a:gd name="connsiteY2" fmla="*/ 848481 h 1935538"/>
                <a:gd name="connsiteX3" fmla="*/ 938410 w 1963299"/>
                <a:gd name="connsiteY3" fmla="*/ 227479 h 1935538"/>
                <a:gd name="connsiteX4" fmla="*/ 1707568 w 1963299"/>
                <a:gd name="connsiteY4" fmla="*/ 762686 h 1935538"/>
                <a:gd name="connsiteX5" fmla="*/ 1929973 w 1963299"/>
                <a:gd name="connsiteY5" fmla="*/ 759421 h 1935538"/>
                <a:gd name="connsiteX6" fmla="*/ 1648331 w 1963299"/>
                <a:gd name="connsiteY6" fmla="*/ 957980 h 1935538"/>
                <a:gd name="connsiteX7" fmla="*/ 1300255 w 1963299"/>
                <a:gd name="connsiteY7" fmla="*/ 768667 h 1935538"/>
                <a:gd name="connsiteX8" fmla="*/ 1521324 w 1963299"/>
                <a:gd name="connsiteY8" fmla="*/ 765422 h 1935538"/>
                <a:gd name="connsiteX9" fmla="*/ 913586 w 1963299"/>
                <a:gd name="connsiteY9" fmla="*/ 407446 h 1935538"/>
                <a:gd name="connsiteX10" fmla="*/ 407665 w 1963299"/>
                <a:gd name="connsiteY10" fmla="*/ 900327 h 1935538"/>
                <a:gd name="connsiteX11" fmla="*/ 785061 w 1963299"/>
                <a:gd name="connsiteY11" fmla="*/ 1498395 h 1935538"/>
                <a:gd name="connsiteX12" fmla="*/ 1457504 w 1963299"/>
                <a:gd name="connsiteY12" fmla="*/ 1288210 h 1935538"/>
                <a:gd name="connsiteX13" fmla="*/ 1604553 w 1963299"/>
                <a:gd name="connsiteY13" fmla="*/ 1387231 h 1935538"/>
                <a:gd name="connsiteX0" fmla="*/ 1378349 w 1703769"/>
                <a:gd name="connsiteY0" fmla="*/ 1160980 h 1483090"/>
                <a:gd name="connsiteX1" fmla="*/ 482733 w 1703769"/>
                <a:gd name="connsiteY1" fmla="*/ 1433013 h 1483090"/>
                <a:gd name="connsiteX2" fmla="*/ 9898 w 1703769"/>
                <a:gd name="connsiteY2" fmla="*/ 622230 h 1483090"/>
                <a:gd name="connsiteX3" fmla="*/ 712206 w 1703769"/>
                <a:gd name="connsiteY3" fmla="*/ 1228 h 1483090"/>
                <a:gd name="connsiteX4" fmla="*/ 1481364 w 1703769"/>
                <a:gd name="connsiteY4" fmla="*/ 536435 h 1483090"/>
                <a:gd name="connsiteX5" fmla="*/ 1703769 w 1703769"/>
                <a:gd name="connsiteY5" fmla="*/ 533170 h 1483090"/>
                <a:gd name="connsiteX6" fmla="*/ 1422127 w 1703769"/>
                <a:gd name="connsiteY6" fmla="*/ 731729 h 1483090"/>
                <a:gd name="connsiteX7" fmla="*/ 1295120 w 1703769"/>
                <a:gd name="connsiteY7" fmla="*/ 539171 h 1483090"/>
                <a:gd name="connsiteX8" fmla="*/ 687382 w 1703769"/>
                <a:gd name="connsiteY8" fmla="*/ 181195 h 1483090"/>
                <a:gd name="connsiteX9" fmla="*/ 181461 w 1703769"/>
                <a:gd name="connsiteY9" fmla="*/ 674076 h 1483090"/>
                <a:gd name="connsiteX10" fmla="*/ 558857 w 1703769"/>
                <a:gd name="connsiteY10" fmla="*/ 1272144 h 1483090"/>
                <a:gd name="connsiteX11" fmla="*/ 1231300 w 1703769"/>
                <a:gd name="connsiteY11" fmla="*/ 1061959 h 1483090"/>
                <a:gd name="connsiteX12" fmla="*/ 1378349 w 1703769"/>
                <a:gd name="connsiteY12" fmla="*/ 1160980 h 1483090"/>
                <a:gd name="connsiteX0" fmla="*/ 1378349 w 1481364"/>
                <a:gd name="connsiteY0" fmla="*/ 1160980 h 1483090"/>
                <a:gd name="connsiteX1" fmla="*/ 482733 w 1481364"/>
                <a:gd name="connsiteY1" fmla="*/ 1433013 h 1483090"/>
                <a:gd name="connsiteX2" fmla="*/ 9898 w 1481364"/>
                <a:gd name="connsiteY2" fmla="*/ 622230 h 1483090"/>
                <a:gd name="connsiteX3" fmla="*/ 712206 w 1481364"/>
                <a:gd name="connsiteY3" fmla="*/ 1228 h 1483090"/>
                <a:gd name="connsiteX4" fmla="*/ 1481364 w 1481364"/>
                <a:gd name="connsiteY4" fmla="*/ 536435 h 1483090"/>
                <a:gd name="connsiteX5" fmla="*/ 1422127 w 1481364"/>
                <a:gd name="connsiteY5" fmla="*/ 731729 h 1483090"/>
                <a:gd name="connsiteX6" fmla="*/ 1295120 w 1481364"/>
                <a:gd name="connsiteY6" fmla="*/ 539171 h 1483090"/>
                <a:gd name="connsiteX7" fmla="*/ 687382 w 1481364"/>
                <a:gd name="connsiteY7" fmla="*/ 181195 h 1483090"/>
                <a:gd name="connsiteX8" fmla="*/ 181461 w 1481364"/>
                <a:gd name="connsiteY8" fmla="*/ 674076 h 1483090"/>
                <a:gd name="connsiteX9" fmla="*/ 558857 w 1481364"/>
                <a:gd name="connsiteY9" fmla="*/ 1272144 h 1483090"/>
                <a:gd name="connsiteX10" fmla="*/ 1231300 w 1481364"/>
                <a:gd name="connsiteY10" fmla="*/ 1061959 h 1483090"/>
                <a:gd name="connsiteX11" fmla="*/ 1378349 w 1481364"/>
                <a:gd name="connsiteY11" fmla="*/ 1160980 h 1483090"/>
                <a:gd name="connsiteX0" fmla="*/ 1378349 w 1481364"/>
                <a:gd name="connsiteY0" fmla="*/ 1160980 h 1483090"/>
                <a:gd name="connsiteX1" fmla="*/ 482733 w 1481364"/>
                <a:gd name="connsiteY1" fmla="*/ 1433013 h 1483090"/>
                <a:gd name="connsiteX2" fmla="*/ 9898 w 1481364"/>
                <a:gd name="connsiteY2" fmla="*/ 622230 h 1483090"/>
                <a:gd name="connsiteX3" fmla="*/ 712206 w 1481364"/>
                <a:gd name="connsiteY3" fmla="*/ 1228 h 1483090"/>
                <a:gd name="connsiteX4" fmla="*/ 1481364 w 1481364"/>
                <a:gd name="connsiteY4" fmla="*/ 536435 h 1483090"/>
                <a:gd name="connsiteX5" fmla="*/ 1295120 w 1481364"/>
                <a:gd name="connsiteY5" fmla="*/ 539171 h 1483090"/>
                <a:gd name="connsiteX6" fmla="*/ 687382 w 1481364"/>
                <a:gd name="connsiteY6" fmla="*/ 181195 h 1483090"/>
                <a:gd name="connsiteX7" fmla="*/ 181461 w 1481364"/>
                <a:gd name="connsiteY7" fmla="*/ 674076 h 1483090"/>
                <a:gd name="connsiteX8" fmla="*/ 558857 w 1481364"/>
                <a:gd name="connsiteY8" fmla="*/ 1272144 h 1483090"/>
                <a:gd name="connsiteX9" fmla="*/ 1231300 w 1481364"/>
                <a:gd name="connsiteY9" fmla="*/ 1061959 h 1483090"/>
                <a:gd name="connsiteX10" fmla="*/ 1378349 w 1481364"/>
                <a:gd name="connsiteY10" fmla="*/ 1160980 h 148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1364" h="1483090">
                  <a:moveTo>
                    <a:pt x="1378349" y="1160980"/>
                  </a:moveTo>
                  <a:cubicBezTo>
                    <a:pt x="1180183" y="1444542"/>
                    <a:pt x="809415" y="1557159"/>
                    <a:pt x="482733" y="1433013"/>
                  </a:cubicBezTo>
                  <a:cubicBezTo>
                    <a:pt x="149691" y="1306450"/>
                    <a:pt x="-47554" y="968230"/>
                    <a:pt x="9898" y="622230"/>
                  </a:cubicBezTo>
                  <a:cubicBezTo>
                    <a:pt x="66846" y="279263"/>
                    <a:pt x="358788" y="21119"/>
                    <a:pt x="712206" y="1228"/>
                  </a:cubicBezTo>
                  <a:cubicBezTo>
                    <a:pt x="1064463" y="-18597"/>
                    <a:pt x="1383778" y="203594"/>
                    <a:pt x="1481364" y="536435"/>
                  </a:cubicBezTo>
                  <a:lnTo>
                    <a:pt x="1295120" y="539171"/>
                  </a:lnTo>
                  <a:cubicBezTo>
                    <a:pt x="1200279" y="298224"/>
                    <a:pt x="950008" y="150807"/>
                    <a:pt x="687382" y="181195"/>
                  </a:cubicBezTo>
                  <a:cubicBezTo>
                    <a:pt x="422409" y="211854"/>
                    <a:pt x="213354" y="415520"/>
                    <a:pt x="181461" y="674076"/>
                  </a:cubicBezTo>
                  <a:cubicBezTo>
                    <a:pt x="149292" y="934865"/>
                    <a:pt x="305761" y="1182824"/>
                    <a:pt x="558857" y="1272144"/>
                  </a:cubicBezTo>
                  <a:cubicBezTo>
                    <a:pt x="805900" y="1359327"/>
                    <a:pt x="1082113" y="1272992"/>
                    <a:pt x="1231300" y="1061959"/>
                  </a:cubicBezTo>
                  <a:lnTo>
                    <a:pt x="1378349" y="116098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367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1CCE1FA-C359-4237-AF5C-4D6AF8D1CA3A}"/>
              </a:ext>
            </a:extLst>
          </p:cNvPr>
          <p:cNvGrpSpPr/>
          <p:nvPr/>
        </p:nvGrpSpPr>
        <p:grpSpPr>
          <a:xfrm rot="5204082">
            <a:off x="3446222" y="1904951"/>
            <a:ext cx="4300023" cy="2231993"/>
            <a:chOff x="6598261" y="3794547"/>
            <a:chExt cx="4300023" cy="2231993"/>
          </a:xfrm>
        </p:grpSpPr>
        <p:sp>
          <p:nvSpPr>
            <p:cNvPr id="2" name="Стрелка: круговая 1">
              <a:extLst>
                <a:ext uri="{FF2B5EF4-FFF2-40B4-BE49-F238E27FC236}">
                  <a16:creationId xmlns:a16="http://schemas.microsoft.com/office/drawing/2014/main" id="{301BC0E6-C66C-4A9D-A7F4-93FAEFB96E4B}"/>
                </a:ext>
              </a:extLst>
            </p:cNvPr>
            <p:cNvSpPr/>
            <p:nvPr/>
          </p:nvSpPr>
          <p:spPr>
            <a:xfrm>
              <a:off x="6598261" y="3794547"/>
              <a:ext cx="1963299" cy="1935538"/>
            </a:xfrm>
            <a:prstGeom prst="circularArrow">
              <a:avLst>
                <a:gd name="adj1" fmla="val 9158"/>
                <a:gd name="adj2" fmla="val 1019207"/>
                <a:gd name="adj3" fmla="val 20530321"/>
                <a:gd name="adj4" fmla="val 3798848"/>
                <a:gd name="adj5" fmla="val 1430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" name="Стрелка: круговая 2">
              <a:extLst>
                <a:ext uri="{FF2B5EF4-FFF2-40B4-BE49-F238E27FC236}">
                  <a16:creationId xmlns:a16="http://schemas.microsoft.com/office/drawing/2014/main" id="{6C7C2520-688B-4941-B9A7-CF156CDB27BC}"/>
                </a:ext>
              </a:extLst>
            </p:cNvPr>
            <p:cNvSpPr/>
            <p:nvPr/>
          </p:nvSpPr>
          <p:spPr>
            <a:xfrm rot="19546283" flipV="1">
              <a:off x="7760857" y="4091002"/>
              <a:ext cx="1963299" cy="1935538"/>
            </a:xfrm>
            <a:prstGeom prst="circularArrow">
              <a:avLst>
                <a:gd name="adj1" fmla="val 9158"/>
                <a:gd name="adj2" fmla="val 1019207"/>
                <a:gd name="adj3" fmla="val 20530321"/>
                <a:gd name="adj4" fmla="val 6840489"/>
                <a:gd name="adj5" fmla="val 1430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" name="Стрелка: круговая 54">
              <a:extLst>
                <a:ext uri="{FF2B5EF4-FFF2-40B4-BE49-F238E27FC236}">
                  <a16:creationId xmlns:a16="http://schemas.microsoft.com/office/drawing/2014/main" id="{BA557181-5FF5-4232-B188-7D63D2AF977B}"/>
                </a:ext>
              </a:extLst>
            </p:cNvPr>
            <p:cNvSpPr/>
            <p:nvPr/>
          </p:nvSpPr>
          <p:spPr>
            <a:xfrm rot="9184513">
              <a:off x="9416920" y="3992721"/>
              <a:ext cx="1481364" cy="1483090"/>
            </a:xfrm>
            <a:custGeom>
              <a:avLst/>
              <a:gdLst>
                <a:gd name="connsiteX0" fmla="*/ 1604553 w 1963299"/>
                <a:gd name="connsiteY0" fmla="*/ 1387231 h 1935538"/>
                <a:gd name="connsiteX1" fmla="*/ 708937 w 1963299"/>
                <a:gd name="connsiteY1" fmla="*/ 1659264 h 1935538"/>
                <a:gd name="connsiteX2" fmla="*/ 236102 w 1963299"/>
                <a:gd name="connsiteY2" fmla="*/ 848481 h 1935538"/>
                <a:gd name="connsiteX3" fmla="*/ 938410 w 1963299"/>
                <a:gd name="connsiteY3" fmla="*/ 227479 h 1935538"/>
                <a:gd name="connsiteX4" fmla="*/ 1707568 w 1963299"/>
                <a:gd name="connsiteY4" fmla="*/ 762686 h 1935538"/>
                <a:gd name="connsiteX5" fmla="*/ 1929973 w 1963299"/>
                <a:gd name="connsiteY5" fmla="*/ 759421 h 1935538"/>
                <a:gd name="connsiteX6" fmla="*/ 1648331 w 1963299"/>
                <a:gd name="connsiteY6" fmla="*/ 957980 h 1935538"/>
                <a:gd name="connsiteX7" fmla="*/ 1300255 w 1963299"/>
                <a:gd name="connsiteY7" fmla="*/ 768667 h 1935538"/>
                <a:gd name="connsiteX8" fmla="*/ 1521324 w 1963299"/>
                <a:gd name="connsiteY8" fmla="*/ 765422 h 1935538"/>
                <a:gd name="connsiteX9" fmla="*/ 913586 w 1963299"/>
                <a:gd name="connsiteY9" fmla="*/ 407446 h 1935538"/>
                <a:gd name="connsiteX10" fmla="*/ 407665 w 1963299"/>
                <a:gd name="connsiteY10" fmla="*/ 900327 h 1935538"/>
                <a:gd name="connsiteX11" fmla="*/ 785061 w 1963299"/>
                <a:gd name="connsiteY11" fmla="*/ 1498395 h 1935538"/>
                <a:gd name="connsiteX12" fmla="*/ 1457504 w 1963299"/>
                <a:gd name="connsiteY12" fmla="*/ 1288210 h 1935538"/>
                <a:gd name="connsiteX13" fmla="*/ 1604553 w 1963299"/>
                <a:gd name="connsiteY13" fmla="*/ 1387231 h 1935538"/>
                <a:gd name="connsiteX0" fmla="*/ 1378349 w 1703769"/>
                <a:gd name="connsiteY0" fmla="*/ 1160980 h 1483090"/>
                <a:gd name="connsiteX1" fmla="*/ 482733 w 1703769"/>
                <a:gd name="connsiteY1" fmla="*/ 1433013 h 1483090"/>
                <a:gd name="connsiteX2" fmla="*/ 9898 w 1703769"/>
                <a:gd name="connsiteY2" fmla="*/ 622230 h 1483090"/>
                <a:gd name="connsiteX3" fmla="*/ 712206 w 1703769"/>
                <a:gd name="connsiteY3" fmla="*/ 1228 h 1483090"/>
                <a:gd name="connsiteX4" fmla="*/ 1481364 w 1703769"/>
                <a:gd name="connsiteY4" fmla="*/ 536435 h 1483090"/>
                <a:gd name="connsiteX5" fmla="*/ 1703769 w 1703769"/>
                <a:gd name="connsiteY5" fmla="*/ 533170 h 1483090"/>
                <a:gd name="connsiteX6" fmla="*/ 1422127 w 1703769"/>
                <a:gd name="connsiteY6" fmla="*/ 731729 h 1483090"/>
                <a:gd name="connsiteX7" fmla="*/ 1295120 w 1703769"/>
                <a:gd name="connsiteY7" fmla="*/ 539171 h 1483090"/>
                <a:gd name="connsiteX8" fmla="*/ 687382 w 1703769"/>
                <a:gd name="connsiteY8" fmla="*/ 181195 h 1483090"/>
                <a:gd name="connsiteX9" fmla="*/ 181461 w 1703769"/>
                <a:gd name="connsiteY9" fmla="*/ 674076 h 1483090"/>
                <a:gd name="connsiteX10" fmla="*/ 558857 w 1703769"/>
                <a:gd name="connsiteY10" fmla="*/ 1272144 h 1483090"/>
                <a:gd name="connsiteX11" fmla="*/ 1231300 w 1703769"/>
                <a:gd name="connsiteY11" fmla="*/ 1061959 h 1483090"/>
                <a:gd name="connsiteX12" fmla="*/ 1378349 w 1703769"/>
                <a:gd name="connsiteY12" fmla="*/ 1160980 h 1483090"/>
                <a:gd name="connsiteX0" fmla="*/ 1378349 w 1481364"/>
                <a:gd name="connsiteY0" fmla="*/ 1160980 h 1483090"/>
                <a:gd name="connsiteX1" fmla="*/ 482733 w 1481364"/>
                <a:gd name="connsiteY1" fmla="*/ 1433013 h 1483090"/>
                <a:gd name="connsiteX2" fmla="*/ 9898 w 1481364"/>
                <a:gd name="connsiteY2" fmla="*/ 622230 h 1483090"/>
                <a:gd name="connsiteX3" fmla="*/ 712206 w 1481364"/>
                <a:gd name="connsiteY3" fmla="*/ 1228 h 1483090"/>
                <a:gd name="connsiteX4" fmla="*/ 1481364 w 1481364"/>
                <a:gd name="connsiteY4" fmla="*/ 536435 h 1483090"/>
                <a:gd name="connsiteX5" fmla="*/ 1422127 w 1481364"/>
                <a:gd name="connsiteY5" fmla="*/ 731729 h 1483090"/>
                <a:gd name="connsiteX6" fmla="*/ 1295120 w 1481364"/>
                <a:gd name="connsiteY6" fmla="*/ 539171 h 1483090"/>
                <a:gd name="connsiteX7" fmla="*/ 687382 w 1481364"/>
                <a:gd name="connsiteY7" fmla="*/ 181195 h 1483090"/>
                <a:gd name="connsiteX8" fmla="*/ 181461 w 1481364"/>
                <a:gd name="connsiteY8" fmla="*/ 674076 h 1483090"/>
                <a:gd name="connsiteX9" fmla="*/ 558857 w 1481364"/>
                <a:gd name="connsiteY9" fmla="*/ 1272144 h 1483090"/>
                <a:gd name="connsiteX10" fmla="*/ 1231300 w 1481364"/>
                <a:gd name="connsiteY10" fmla="*/ 1061959 h 1483090"/>
                <a:gd name="connsiteX11" fmla="*/ 1378349 w 1481364"/>
                <a:gd name="connsiteY11" fmla="*/ 1160980 h 1483090"/>
                <a:gd name="connsiteX0" fmla="*/ 1378349 w 1481364"/>
                <a:gd name="connsiteY0" fmla="*/ 1160980 h 1483090"/>
                <a:gd name="connsiteX1" fmla="*/ 482733 w 1481364"/>
                <a:gd name="connsiteY1" fmla="*/ 1433013 h 1483090"/>
                <a:gd name="connsiteX2" fmla="*/ 9898 w 1481364"/>
                <a:gd name="connsiteY2" fmla="*/ 622230 h 1483090"/>
                <a:gd name="connsiteX3" fmla="*/ 712206 w 1481364"/>
                <a:gd name="connsiteY3" fmla="*/ 1228 h 1483090"/>
                <a:gd name="connsiteX4" fmla="*/ 1481364 w 1481364"/>
                <a:gd name="connsiteY4" fmla="*/ 536435 h 1483090"/>
                <a:gd name="connsiteX5" fmla="*/ 1295120 w 1481364"/>
                <a:gd name="connsiteY5" fmla="*/ 539171 h 1483090"/>
                <a:gd name="connsiteX6" fmla="*/ 687382 w 1481364"/>
                <a:gd name="connsiteY6" fmla="*/ 181195 h 1483090"/>
                <a:gd name="connsiteX7" fmla="*/ 181461 w 1481364"/>
                <a:gd name="connsiteY7" fmla="*/ 674076 h 1483090"/>
                <a:gd name="connsiteX8" fmla="*/ 558857 w 1481364"/>
                <a:gd name="connsiteY8" fmla="*/ 1272144 h 1483090"/>
                <a:gd name="connsiteX9" fmla="*/ 1231300 w 1481364"/>
                <a:gd name="connsiteY9" fmla="*/ 1061959 h 1483090"/>
                <a:gd name="connsiteX10" fmla="*/ 1378349 w 1481364"/>
                <a:gd name="connsiteY10" fmla="*/ 1160980 h 148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1364" h="1483090">
                  <a:moveTo>
                    <a:pt x="1378349" y="1160980"/>
                  </a:moveTo>
                  <a:cubicBezTo>
                    <a:pt x="1180183" y="1444542"/>
                    <a:pt x="809415" y="1557159"/>
                    <a:pt x="482733" y="1433013"/>
                  </a:cubicBezTo>
                  <a:cubicBezTo>
                    <a:pt x="149691" y="1306450"/>
                    <a:pt x="-47554" y="968230"/>
                    <a:pt x="9898" y="622230"/>
                  </a:cubicBezTo>
                  <a:cubicBezTo>
                    <a:pt x="66846" y="279263"/>
                    <a:pt x="358788" y="21119"/>
                    <a:pt x="712206" y="1228"/>
                  </a:cubicBezTo>
                  <a:cubicBezTo>
                    <a:pt x="1064463" y="-18597"/>
                    <a:pt x="1383778" y="203594"/>
                    <a:pt x="1481364" y="536435"/>
                  </a:cubicBezTo>
                  <a:lnTo>
                    <a:pt x="1295120" y="539171"/>
                  </a:lnTo>
                  <a:cubicBezTo>
                    <a:pt x="1200279" y="298224"/>
                    <a:pt x="950008" y="150807"/>
                    <a:pt x="687382" y="181195"/>
                  </a:cubicBezTo>
                  <a:cubicBezTo>
                    <a:pt x="422409" y="211854"/>
                    <a:pt x="213354" y="415520"/>
                    <a:pt x="181461" y="674076"/>
                  </a:cubicBezTo>
                  <a:cubicBezTo>
                    <a:pt x="149292" y="934865"/>
                    <a:pt x="305761" y="1182824"/>
                    <a:pt x="558857" y="1272144"/>
                  </a:cubicBezTo>
                  <a:cubicBezTo>
                    <a:pt x="805900" y="1359327"/>
                    <a:pt x="1082113" y="1272992"/>
                    <a:pt x="1231300" y="1061959"/>
                  </a:cubicBezTo>
                  <a:lnTo>
                    <a:pt x="1378349" y="116098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Блок-схема: извлечение 5">
            <a:extLst>
              <a:ext uri="{FF2B5EF4-FFF2-40B4-BE49-F238E27FC236}">
                <a16:creationId xmlns:a16="http://schemas.microsoft.com/office/drawing/2014/main" id="{DC09A503-A148-43FD-B566-A2C9740A5C1C}"/>
              </a:ext>
            </a:extLst>
          </p:cNvPr>
          <p:cNvSpPr/>
          <p:nvPr/>
        </p:nvSpPr>
        <p:spPr>
          <a:xfrm rot="5400000">
            <a:off x="3984804" y="2843634"/>
            <a:ext cx="459506" cy="360000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извлечение 6">
            <a:extLst>
              <a:ext uri="{FF2B5EF4-FFF2-40B4-BE49-F238E27FC236}">
                <a16:creationId xmlns:a16="http://schemas.microsoft.com/office/drawing/2014/main" id="{131FAC5F-56FE-4C70-B7C9-8AE87DC8BC3F}"/>
              </a:ext>
            </a:extLst>
          </p:cNvPr>
          <p:cNvSpPr/>
          <p:nvPr/>
        </p:nvSpPr>
        <p:spPr>
          <a:xfrm rot="16200000">
            <a:off x="6731033" y="1445943"/>
            <a:ext cx="459506" cy="360000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извлечение 7">
            <a:extLst>
              <a:ext uri="{FF2B5EF4-FFF2-40B4-BE49-F238E27FC236}">
                <a16:creationId xmlns:a16="http://schemas.microsoft.com/office/drawing/2014/main" id="{30E8B0DB-E4B3-49EA-B0B9-8FCE9D51C057}"/>
              </a:ext>
            </a:extLst>
          </p:cNvPr>
          <p:cNvSpPr/>
          <p:nvPr/>
        </p:nvSpPr>
        <p:spPr>
          <a:xfrm rot="16200000">
            <a:off x="6731033" y="4211552"/>
            <a:ext cx="459506" cy="360000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C07-C149-40B1-A840-B09C38586D9E}"/>
              </a:ext>
            </a:extLst>
          </p:cNvPr>
          <p:cNvSpPr txBox="1"/>
          <p:nvPr/>
        </p:nvSpPr>
        <p:spPr>
          <a:xfrm>
            <a:off x="5109234" y="2652678"/>
            <a:ext cx="1163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23638-5CBA-4CD0-BF61-4D646E04033D}"/>
              </a:ext>
            </a:extLst>
          </p:cNvPr>
          <p:cNvSpPr txBox="1"/>
          <p:nvPr/>
        </p:nvSpPr>
        <p:spPr>
          <a:xfrm>
            <a:off x="5389726" y="1421182"/>
            <a:ext cx="1163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1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95CF56-43AF-4175-B892-60CB67532C74}"/>
              </a:ext>
            </a:extLst>
          </p:cNvPr>
          <p:cNvSpPr txBox="1"/>
          <p:nvPr/>
        </p:nvSpPr>
        <p:spPr>
          <a:xfrm>
            <a:off x="5562805" y="4076409"/>
            <a:ext cx="1163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3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2" name="Объект 18">
            <a:extLst>
              <a:ext uri="{FF2B5EF4-FFF2-40B4-BE49-F238E27FC236}">
                <a16:creationId xmlns:a16="http://schemas.microsoft.com/office/drawing/2014/main" id="{3855A40C-8B17-4339-BC36-78DF4A1AE327}"/>
              </a:ext>
            </a:extLst>
          </p:cNvPr>
          <p:cNvSpPr txBox="1">
            <a:spLocks/>
          </p:cNvSpPr>
          <p:nvPr/>
        </p:nvSpPr>
        <p:spPr>
          <a:xfrm>
            <a:off x="7253428" y="1153219"/>
            <a:ext cx="3226158" cy="13856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1E2A81"/>
                </a:solidFill>
              </a:rPr>
              <a:t>Пояснения</a:t>
            </a:r>
            <a:r>
              <a:rPr lang="ru-RU" sz="2000" dirty="0">
                <a:solidFill>
                  <a:srgbClr val="1E2A81"/>
                </a:solidFill>
              </a:rPr>
              <a:t> </a:t>
            </a:r>
            <a:br>
              <a:rPr lang="ru-RU" sz="2000" dirty="0">
                <a:solidFill>
                  <a:srgbClr val="1E2A81"/>
                </a:solidFill>
              </a:rPr>
            </a:br>
            <a:r>
              <a:rPr lang="ru-RU" sz="2000" dirty="0">
                <a:solidFill>
                  <a:srgbClr val="1E2A81"/>
                </a:solidFill>
              </a:rPr>
              <a:t>Текст </a:t>
            </a:r>
            <a:r>
              <a:rPr lang="ru-RU" sz="2000" dirty="0" err="1">
                <a:solidFill>
                  <a:srgbClr val="1E2A81"/>
                </a:solidFill>
              </a:rPr>
              <a:t>Текст</a:t>
            </a:r>
            <a:r>
              <a:rPr lang="ru-RU" sz="2000" dirty="0">
                <a:solidFill>
                  <a:srgbClr val="1E2A81"/>
                </a:solidFill>
              </a:rPr>
              <a:t> </a:t>
            </a:r>
            <a:r>
              <a:rPr lang="ru-RU" sz="2000" dirty="0" err="1">
                <a:solidFill>
                  <a:srgbClr val="1E2A81"/>
                </a:solidFill>
              </a:rPr>
              <a:t>Текст</a:t>
            </a: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1E2A81"/>
                </a:solidFill>
              </a:rPr>
              <a:t>Текст </a:t>
            </a:r>
            <a:r>
              <a:rPr lang="ru-RU" sz="2000" dirty="0" err="1">
                <a:solidFill>
                  <a:srgbClr val="1E2A81"/>
                </a:solidFill>
              </a:rPr>
              <a:t>Текст</a:t>
            </a:r>
            <a:r>
              <a:rPr lang="ru-RU" sz="2000" dirty="0">
                <a:solidFill>
                  <a:srgbClr val="1E2A81"/>
                </a:solidFill>
              </a:rPr>
              <a:t> </a:t>
            </a:r>
            <a:r>
              <a:rPr lang="ru-RU" sz="2000" dirty="0" err="1">
                <a:solidFill>
                  <a:srgbClr val="1E2A81"/>
                </a:solidFill>
              </a:rPr>
              <a:t>Текст</a:t>
            </a: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1E2A81"/>
                </a:solidFill>
              </a:rPr>
              <a:t>Текст </a:t>
            </a:r>
            <a:r>
              <a:rPr lang="ru-RU" sz="2000" dirty="0" err="1">
                <a:solidFill>
                  <a:srgbClr val="1E2A81"/>
                </a:solidFill>
              </a:rPr>
              <a:t>Текст</a:t>
            </a:r>
            <a:endParaRPr lang="ru-RU" sz="2000" dirty="0"/>
          </a:p>
        </p:txBody>
      </p:sp>
      <p:sp>
        <p:nvSpPr>
          <p:cNvPr id="13" name="Объект 18">
            <a:extLst>
              <a:ext uri="{FF2B5EF4-FFF2-40B4-BE49-F238E27FC236}">
                <a16:creationId xmlns:a16="http://schemas.microsoft.com/office/drawing/2014/main" id="{FA7DF50F-8386-4AA7-BF06-12C1C5C463D5}"/>
              </a:ext>
            </a:extLst>
          </p:cNvPr>
          <p:cNvSpPr txBox="1">
            <a:spLocks/>
          </p:cNvSpPr>
          <p:nvPr/>
        </p:nvSpPr>
        <p:spPr>
          <a:xfrm>
            <a:off x="1704000" y="2421000"/>
            <a:ext cx="3226158" cy="13856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1E2A81"/>
                </a:solidFill>
              </a:rPr>
              <a:t>Пояснения</a:t>
            </a:r>
            <a:r>
              <a:rPr lang="ru-RU" sz="2000" dirty="0">
                <a:solidFill>
                  <a:srgbClr val="1E2A81"/>
                </a:solidFill>
              </a:rPr>
              <a:t> </a:t>
            </a:r>
            <a:br>
              <a:rPr lang="ru-RU" sz="2000" dirty="0">
                <a:solidFill>
                  <a:srgbClr val="1E2A81"/>
                </a:solidFill>
              </a:rPr>
            </a:br>
            <a:r>
              <a:rPr lang="ru-RU" sz="2000" dirty="0">
                <a:solidFill>
                  <a:srgbClr val="1E2A81"/>
                </a:solidFill>
              </a:rPr>
              <a:t>Текст </a:t>
            </a:r>
            <a:r>
              <a:rPr lang="ru-RU" sz="2000" dirty="0" err="1">
                <a:solidFill>
                  <a:srgbClr val="1E2A81"/>
                </a:solidFill>
              </a:rPr>
              <a:t>Текст</a:t>
            </a:r>
            <a:r>
              <a:rPr lang="ru-RU" sz="2000" dirty="0">
                <a:solidFill>
                  <a:srgbClr val="1E2A81"/>
                </a:solidFill>
              </a:rPr>
              <a:t> </a:t>
            </a:r>
            <a:r>
              <a:rPr lang="ru-RU" sz="2000" dirty="0" err="1">
                <a:solidFill>
                  <a:srgbClr val="1E2A81"/>
                </a:solidFill>
              </a:rPr>
              <a:t>Текст</a:t>
            </a: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1E2A81"/>
                </a:solidFill>
              </a:rPr>
              <a:t>Текст </a:t>
            </a:r>
            <a:r>
              <a:rPr lang="ru-RU" sz="2000" dirty="0" err="1">
                <a:solidFill>
                  <a:srgbClr val="1E2A81"/>
                </a:solidFill>
              </a:rPr>
              <a:t>Текст</a:t>
            </a:r>
            <a:r>
              <a:rPr lang="ru-RU" sz="2000" dirty="0">
                <a:solidFill>
                  <a:srgbClr val="1E2A81"/>
                </a:solidFill>
              </a:rPr>
              <a:t> </a:t>
            </a:r>
            <a:r>
              <a:rPr lang="ru-RU" sz="2000" dirty="0" err="1">
                <a:solidFill>
                  <a:srgbClr val="1E2A81"/>
                </a:solidFill>
              </a:rPr>
              <a:t>Текст</a:t>
            </a: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1E2A81"/>
                </a:solidFill>
              </a:rPr>
              <a:t>Текст </a:t>
            </a:r>
            <a:r>
              <a:rPr lang="ru-RU" sz="2000" dirty="0" err="1">
                <a:solidFill>
                  <a:srgbClr val="1E2A81"/>
                </a:solidFill>
              </a:rPr>
              <a:t>Текст</a:t>
            </a:r>
            <a:endParaRPr lang="ru-RU" sz="2000" dirty="0"/>
          </a:p>
        </p:txBody>
      </p:sp>
      <p:sp>
        <p:nvSpPr>
          <p:cNvPr id="14" name="Объект 18">
            <a:extLst>
              <a:ext uri="{FF2B5EF4-FFF2-40B4-BE49-F238E27FC236}">
                <a16:creationId xmlns:a16="http://schemas.microsoft.com/office/drawing/2014/main" id="{0DF051C2-216D-4478-A672-4BC264632A87}"/>
              </a:ext>
            </a:extLst>
          </p:cNvPr>
          <p:cNvSpPr txBox="1">
            <a:spLocks/>
          </p:cNvSpPr>
          <p:nvPr/>
        </p:nvSpPr>
        <p:spPr>
          <a:xfrm>
            <a:off x="7253428" y="3806640"/>
            <a:ext cx="3226158" cy="13856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1E2A81"/>
                </a:solidFill>
              </a:rPr>
              <a:t>Пояснения</a:t>
            </a:r>
            <a:r>
              <a:rPr lang="ru-RU" sz="2000" dirty="0">
                <a:solidFill>
                  <a:srgbClr val="1E2A81"/>
                </a:solidFill>
              </a:rPr>
              <a:t> </a:t>
            </a:r>
            <a:br>
              <a:rPr lang="ru-RU" sz="2000" dirty="0">
                <a:solidFill>
                  <a:srgbClr val="1E2A81"/>
                </a:solidFill>
              </a:rPr>
            </a:br>
            <a:r>
              <a:rPr lang="ru-RU" sz="2000" dirty="0">
                <a:solidFill>
                  <a:srgbClr val="1E2A81"/>
                </a:solidFill>
              </a:rPr>
              <a:t>Текст </a:t>
            </a:r>
            <a:r>
              <a:rPr lang="ru-RU" sz="2000" dirty="0" err="1">
                <a:solidFill>
                  <a:srgbClr val="1E2A81"/>
                </a:solidFill>
              </a:rPr>
              <a:t>Текст</a:t>
            </a:r>
            <a:r>
              <a:rPr lang="ru-RU" sz="2000" dirty="0">
                <a:solidFill>
                  <a:srgbClr val="1E2A81"/>
                </a:solidFill>
              </a:rPr>
              <a:t> </a:t>
            </a:r>
            <a:r>
              <a:rPr lang="ru-RU" sz="2000" dirty="0" err="1">
                <a:solidFill>
                  <a:srgbClr val="1E2A81"/>
                </a:solidFill>
              </a:rPr>
              <a:t>Текст</a:t>
            </a: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1E2A81"/>
                </a:solidFill>
              </a:rPr>
              <a:t>Текст </a:t>
            </a:r>
            <a:r>
              <a:rPr lang="ru-RU" sz="2000" dirty="0" err="1">
                <a:solidFill>
                  <a:srgbClr val="1E2A81"/>
                </a:solidFill>
              </a:rPr>
              <a:t>Текст</a:t>
            </a:r>
            <a:r>
              <a:rPr lang="ru-RU" sz="2000" dirty="0">
                <a:solidFill>
                  <a:srgbClr val="1E2A81"/>
                </a:solidFill>
              </a:rPr>
              <a:t> </a:t>
            </a:r>
            <a:r>
              <a:rPr lang="ru-RU" sz="2000" dirty="0" err="1">
                <a:solidFill>
                  <a:srgbClr val="1E2A81"/>
                </a:solidFill>
              </a:rPr>
              <a:t>Текст</a:t>
            </a: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1E2A81"/>
                </a:solidFill>
              </a:rPr>
              <a:t>Текст </a:t>
            </a:r>
            <a:r>
              <a:rPr lang="ru-RU" sz="2000" dirty="0" err="1">
                <a:solidFill>
                  <a:srgbClr val="1E2A81"/>
                </a:solidFill>
              </a:rPr>
              <a:t>Текст</a:t>
            </a:r>
            <a:endParaRPr lang="ru-RU" sz="2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79C1CFD-2C56-4079-A779-FA8E9A996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00"/>
            <a:ext cx="12192000" cy="2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78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право 14">
            <a:extLst>
              <a:ext uri="{FF2B5EF4-FFF2-40B4-BE49-F238E27FC236}">
                <a16:creationId xmlns:a16="http://schemas.microsoft.com/office/drawing/2014/main" id="{BEC48A33-0297-4EBB-AB27-0C7D244FDB54}"/>
              </a:ext>
            </a:extLst>
          </p:cNvPr>
          <p:cNvSpPr/>
          <p:nvPr/>
        </p:nvSpPr>
        <p:spPr>
          <a:xfrm>
            <a:off x="1632000" y="1557000"/>
            <a:ext cx="9791989" cy="3375048"/>
          </a:xfrm>
          <a:custGeom>
            <a:avLst/>
            <a:gdLst>
              <a:gd name="connsiteX0" fmla="*/ 0 w 5480091"/>
              <a:gd name="connsiteY0" fmla="*/ 324000 h 1296000"/>
              <a:gd name="connsiteX1" fmla="*/ 4832091 w 5480091"/>
              <a:gd name="connsiteY1" fmla="*/ 324000 h 1296000"/>
              <a:gd name="connsiteX2" fmla="*/ 4832091 w 5480091"/>
              <a:gd name="connsiteY2" fmla="*/ 0 h 1296000"/>
              <a:gd name="connsiteX3" fmla="*/ 5480091 w 5480091"/>
              <a:gd name="connsiteY3" fmla="*/ 648000 h 1296000"/>
              <a:gd name="connsiteX4" fmla="*/ 4832091 w 5480091"/>
              <a:gd name="connsiteY4" fmla="*/ 1296000 h 1296000"/>
              <a:gd name="connsiteX5" fmla="*/ 4832091 w 5480091"/>
              <a:gd name="connsiteY5" fmla="*/ 972000 h 1296000"/>
              <a:gd name="connsiteX6" fmla="*/ 0 w 5480091"/>
              <a:gd name="connsiteY6" fmla="*/ 972000 h 1296000"/>
              <a:gd name="connsiteX7" fmla="*/ 0 w 5480091"/>
              <a:gd name="connsiteY7" fmla="*/ 324000 h 1296000"/>
              <a:gd name="connsiteX0" fmla="*/ 0 w 5480091"/>
              <a:gd name="connsiteY0" fmla="*/ 324000 h 1633851"/>
              <a:gd name="connsiteX1" fmla="*/ 4832091 w 5480091"/>
              <a:gd name="connsiteY1" fmla="*/ 324000 h 1633851"/>
              <a:gd name="connsiteX2" fmla="*/ 4832091 w 5480091"/>
              <a:gd name="connsiteY2" fmla="*/ 0 h 1633851"/>
              <a:gd name="connsiteX3" fmla="*/ 5480091 w 5480091"/>
              <a:gd name="connsiteY3" fmla="*/ 648000 h 1633851"/>
              <a:gd name="connsiteX4" fmla="*/ 4832091 w 5480091"/>
              <a:gd name="connsiteY4" fmla="*/ 1296000 h 1633851"/>
              <a:gd name="connsiteX5" fmla="*/ 4832091 w 5480091"/>
              <a:gd name="connsiteY5" fmla="*/ 972000 h 1633851"/>
              <a:gd name="connsiteX6" fmla="*/ 2699657 w 5480091"/>
              <a:gd name="connsiteY6" fmla="*/ 1633851 h 1633851"/>
              <a:gd name="connsiteX7" fmla="*/ 0 w 5480091"/>
              <a:gd name="connsiteY7" fmla="*/ 324000 h 1633851"/>
              <a:gd name="connsiteX0" fmla="*/ 0 w 3050399"/>
              <a:gd name="connsiteY0" fmla="*/ 1238400 h 1633851"/>
              <a:gd name="connsiteX1" fmla="*/ 2402399 w 3050399"/>
              <a:gd name="connsiteY1" fmla="*/ 324000 h 1633851"/>
              <a:gd name="connsiteX2" fmla="*/ 2402399 w 3050399"/>
              <a:gd name="connsiteY2" fmla="*/ 0 h 1633851"/>
              <a:gd name="connsiteX3" fmla="*/ 3050399 w 3050399"/>
              <a:gd name="connsiteY3" fmla="*/ 648000 h 1633851"/>
              <a:gd name="connsiteX4" fmla="*/ 2402399 w 3050399"/>
              <a:gd name="connsiteY4" fmla="*/ 1296000 h 1633851"/>
              <a:gd name="connsiteX5" fmla="*/ 2402399 w 3050399"/>
              <a:gd name="connsiteY5" fmla="*/ 972000 h 1633851"/>
              <a:gd name="connsiteX6" fmla="*/ 269965 w 3050399"/>
              <a:gd name="connsiteY6" fmla="*/ 1633851 h 1633851"/>
              <a:gd name="connsiteX7" fmla="*/ 0 w 3050399"/>
              <a:gd name="connsiteY7" fmla="*/ 1238400 h 1633851"/>
              <a:gd name="connsiteX0" fmla="*/ 0 w 3050399"/>
              <a:gd name="connsiteY0" fmla="*/ 1238400 h 1633851"/>
              <a:gd name="connsiteX1" fmla="*/ 2402399 w 3050399"/>
              <a:gd name="connsiteY1" fmla="*/ 324000 h 1633851"/>
              <a:gd name="connsiteX2" fmla="*/ 2402399 w 3050399"/>
              <a:gd name="connsiteY2" fmla="*/ 0 h 1633851"/>
              <a:gd name="connsiteX3" fmla="*/ 3050399 w 3050399"/>
              <a:gd name="connsiteY3" fmla="*/ 648000 h 1633851"/>
              <a:gd name="connsiteX4" fmla="*/ 2402399 w 3050399"/>
              <a:gd name="connsiteY4" fmla="*/ 1296000 h 1633851"/>
              <a:gd name="connsiteX5" fmla="*/ 2402399 w 3050399"/>
              <a:gd name="connsiteY5" fmla="*/ 972000 h 1633851"/>
              <a:gd name="connsiteX6" fmla="*/ 269965 w 3050399"/>
              <a:gd name="connsiteY6" fmla="*/ 1633851 h 1633851"/>
              <a:gd name="connsiteX7" fmla="*/ 0 w 3050399"/>
              <a:gd name="connsiteY7" fmla="*/ 1238400 h 1633851"/>
              <a:gd name="connsiteX0" fmla="*/ 0 w 3050399"/>
              <a:gd name="connsiteY0" fmla="*/ 1238400 h 1633851"/>
              <a:gd name="connsiteX1" fmla="*/ 2402399 w 3050399"/>
              <a:gd name="connsiteY1" fmla="*/ 324000 h 1633851"/>
              <a:gd name="connsiteX2" fmla="*/ 2402399 w 3050399"/>
              <a:gd name="connsiteY2" fmla="*/ 0 h 1633851"/>
              <a:gd name="connsiteX3" fmla="*/ 3050399 w 3050399"/>
              <a:gd name="connsiteY3" fmla="*/ 648000 h 1633851"/>
              <a:gd name="connsiteX4" fmla="*/ 2402399 w 3050399"/>
              <a:gd name="connsiteY4" fmla="*/ 1296000 h 1633851"/>
              <a:gd name="connsiteX5" fmla="*/ 2402399 w 3050399"/>
              <a:gd name="connsiteY5" fmla="*/ 972000 h 1633851"/>
              <a:gd name="connsiteX6" fmla="*/ 269965 w 3050399"/>
              <a:gd name="connsiteY6" fmla="*/ 1633851 h 1633851"/>
              <a:gd name="connsiteX7" fmla="*/ 0 w 3050399"/>
              <a:gd name="connsiteY7" fmla="*/ 1238400 h 1633851"/>
              <a:gd name="connsiteX0" fmla="*/ 0 w 2780434"/>
              <a:gd name="connsiteY0" fmla="*/ 1633851 h 1633851"/>
              <a:gd name="connsiteX1" fmla="*/ 2132434 w 2780434"/>
              <a:gd name="connsiteY1" fmla="*/ 324000 h 1633851"/>
              <a:gd name="connsiteX2" fmla="*/ 2132434 w 2780434"/>
              <a:gd name="connsiteY2" fmla="*/ 0 h 1633851"/>
              <a:gd name="connsiteX3" fmla="*/ 2780434 w 2780434"/>
              <a:gd name="connsiteY3" fmla="*/ 648000 h 1633851"/>
              <a:gd name="connsiteX4" fmla="*/ 2132434 w 2780434"/>
              <a:gd name="connsiteY4" fmla="*/ 1296000 h 1633851"/>
              <a:gd name="connsiteX5" fmla="*/ 2132434 w 2780434"/>
              <a:gd name="connsiteY5" fmla="*/ 972000 h 1633851"/>
              <a:gd name="connsiteX6" fmla="*/ 0 w 2780434"/>
              <a:gd name="connsiteY6" fmla="*/ 1633851 h 1633851"/>
              <a:gd name="connsiteX0" fmla="*/ 0 w 3302948"/>
              <a:gd name="connsiteY0" fmla="*/ 1633851 h 1633851"/>
              <a:gd name="connsiteX1" fmla="*/ 2132434 w 3302948"/>
              <a:gd name="connsiteY1" fmla="*/ 324000 h 1633851"/>
              <a:gd name="connsiteX2" fmla="*/ 2132434 w 3302948"/>
              <a:gd name="connsiteY2" fmla="*/ 0 h 1633851"/>
              <a:gd name="connsiteX3" fmla="*/ 3302948 w 3302948"/>
              <a:gd name="connsiteY3" fmla="*/ 665417 h 1633851"/>
              <a:gd name="connsiteX4" fmla="*/ 2132434 w 3302948"/>
              <a:gd name="connsiteY4" fmla="*/ 1296000 h 1633851"/>
              <a:gd name="connsiteX5" fmla="*/ 2132434 w 3302948"/>
              <a:gd name="connsiteY5" fmla="*/ 972000 h 1633851"/>
              <a:gd name="connsiteX6" fmla="*/ 0 w 3302948"/>
              <a:gd name="connsiteY6" fmla="*/ 1633851 h 1633851"/>
              <a:gd name="connsiteX0" fmla="*/ 0 w 3302948"/>
              <a:gd name="connsiteY0" fmla="*/ 1633851 h 1633851"/>
              <a:gd name="connsiteX1" fmla="*/ 2132434 w 3302948"/>
              <a:gd name="connsiteY1" fmla="*/ 324000 h 1633851"/>
              <a:gd name="connsiteX2" fmla="*/ 2132434 w 3302948"/>
              <a:gd name="connsiteY2" fmla="*/ 0 h 1633851"/>
              <a:gd name="connsiteX3" fmla="*/ 3302948 w 3302948"/>
              <a:gd name="connsiteY3" fmla="*/ 665417 h 1633851"/>
              <a:gd name="connsiteX4" fmla="*/ 2132434 w 3302948"/>
              <a:gd name="connsiteY4" fmla="*/ 1296000 h 1633851"/>
              <a:gd name="connsiteX5" fmla="*/ 2132434 w 3302948"/>
              <a:gd name="connsiteY5" fmla="*/ 972000 h 1633851"/>
              <a:gd name="connsiteX6" fmla="*/ 0 w 3302948"/>
              <a:gd name="connsiteY6" fmla="*/ 1633851 h 1633851"/>
              <a:gd name="connsiteX0" fmla="*/ 0 w 3302948"/>
              <a:gd name="connsiteY0" fmla="*/ 1633851 h 1633851"/>
              <a:gd name="connsiteX1" fmla="*/ 2132434 w 3302948"/>
              <a:gd name="connsiteY1" fmla="*/ 324000 h 1633851"/>
              <a:gd name="connsiteX2" fmla="*/ 2132434 w 3302948"/>
              <a:gd name="connsiteY2" fmla="*/ 0 h 1633851"/>
              <a:gd name="connsiteX3" fmla="*/ 3302948 w 3302948"/>
              <a:gd name="connsiteY3" fmla="*/ 665417 h 1633851"/>
              <a:gd name="connsiteX4" fmla="*/ 2132434 w 3302948"/>
              <a:gd name="connsiteY4" fmla="*/ 1296000 h 1633851"/>
              <a:gd name="connsiteX5" fmla="*/ 2132434 w 3302948"/>
              <a:gd name="connsiteY5" fmla="*/ 972000 h 1633851"/>
              <a:gd name="connsiteX6" fmla="*/ 0 w 3302948"/>
              <a:gd name="connsiteY6" fmla="*/ 1633851 h 1633851"/>
              <a:gd name="connsiteX0" fmla="*/ 0 w 3302948"/>
              <a:gd name="connsiteY0" fmla="*/ 1633851 h 1633851"/>
              <a:gd name="connsiteX1" fmla="*/ 2132434 w 3302948"/>
              <a:gd name="connsiteY1" fmla="*/ 324000 h 1633851"/>
              <a:gd name="connsiteX2" fmla="*/ 2132434 w 3302948"/>
              <a:gd name="connsiteY2" fmla="*/ 0 h 1633851"/>
              <a:gd name="connsiteX3" fmla="*/ 3302948 w 3302948"/>
              <a:gd name="connsiteY3" fmla="*/ 665417 h 1633851"/>
              <a:gd name="connsiteX4" fmla="*/ 2132434 w 3302948"/>
              <a:gd name="connsiteY4" fmla="*/ 1296000 h 1633851"/>
              <a:gd name="connsiteX5" fmla="*/ 2132434 w 3302948"/>
              <a:gd name="connsiteY5" fmla="*/ 972000 h 1633851"/>
              <a:gd name="connsiteX6" fmla="*/ 0 w 3302948"/>
              <a:gd name="connsiteY6" fmla="*/ 1633851 h 1633851"/>
              <a:gd name="connsiteX0" fmla="*/ 0 w 3302948"/>
              <a:gd name="connsiteY0" fmla="*/ 1633851 h 1633851"/>
              <a:gd name="connsiteX1" fmla="*/ 2132434 w 3302948"/>
              <a:gd name="connsiteY1" fmla="*/ 324000 h 1633851"/>
              <a:gd name="connsiteX2" fmla="*/ 2132434 w 3302948"/>
              <a:gd name="connsiteY2" fmla="*/ 0 h 1633851"/>
              <a:gd name="connsiteX3" fmla="*/ 3302948 w 3302948"/>
              <a:gd name="connsiteY3" fmla="*/ 665417 h 1633851"/>
              <a:gd name="connsiteX4" fmla="*/ 2132434 w 3302948"/>
              <a:gd name="connsiteY4" fmla="*/ 1296000 h 1633851"/>
              <a:gd name="connsiteX5" fmla="*/ 2132434 w 3302948"/>
              <a:gd name="connsiteY5" fmla="*/ 972000 h 1633851"/>
              <a:gd name="connsiteX6" fmla="*/ 0 w 3302948"/>
              <a:gd name="connsiteY6" fmla="*/ 1633851 h 1633851"/>
              <a:gd name="connsiteX0" fmla="*/ 0 w 4211372"/>
              <a:gd name="connsiteY0" fmla="*/ 1878886 h 1878886"/>
              <a:gd name="connsiteX1" fmla="*/ 3040858 w 4211372"/>
              <a:gd name="connsiteY1" fmla="*/ 324000 h 1878886"/>
              <a:gd name="connsiteX2" fmla="*/ 3040858 w 4211372"/>
              <a:gd name="connsiteY2" fmla="*/ 0 h 1878886"/>
              <a:gd name="connsiteX3" fmla="*/ 4211372 w 4211372"/>
              <a:gd name="connsiteY3" fmla="*/ 665417 h 1878886"/>
              <a:gd name="connsiteX4" fmla="*/ 3040858 w 4211372"/>
              <a:gd name="connsiteY4" fmla="*/ 1296000 h 1878886"/>
              <a:gd name="connsiteX5" fmla="*/ 3040858 w 4211372"/>
              <a:gd name="connsiteY5" fmla="*/ 972000 h 1878886"/>
              <a:gd name="connsiteX6" fmla="*/ 0 w 4211372"/>
              <a:gd name="connsiteY6" fmla="*/ 1878886 h 1878886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40407"/>
              <a:gd name="connsiteY0" fmla="*/ 1460533 h 1460533"/>
              <a:gd name="connsiteX1" fmla="*/ 2269893 w 3440407"/>
              <a:gd name="connsiteY1" fmla="*/ 324000 h 1460533"/>
              <a:gd name="connsiteX2" fmla="*/ 2269893 w 3440407"/>
              <a:gd name="connsiteY2" fmla="*/ 0 h 1460533"/>
              <a:gd name="connsiteX3" fmla="*/ 3440407 w 3440407"/>
              <a:gd name="connsiteY3" fmla="*/ 665417 h 1460533"/>
              <a:gd name="connsiteX4" fmla="*/ 2269893 w 3440407"/>
              <a:gd name="connsiteY4" fmla="*/ 1296000 h 1460533"/>
              <a:gd name="connsiteX5" fmla="*/ 2269893 w 3440407"/>
              <a:gd name="connsiteY5" fmla="*/ 972000 h 1460533"/>
              <a:gd name="connsiteX6" fmla="*/ 0 w 3440407"/>
              <a:gd name="connsiteY6" fmla="*/ 1460533 h 1460533"/>
              <a:gd name="connsiteX0" fmla="*/ 0 w 3422478"/>
              <a:gd name="connsiteY0" fmla="*/ 1562133 h 1562133"/>
              <a:gd name="connsiteX1" fmla="*/ 2251964 w 3422478"/>
              <a:gd name="connsiteY1" fmla="*/ 324000 h 1562133"/>
              <a:gd name="connsiteX2" fmla="*/ 2251964 w 3422478"/>
              <a:gd name="connsiteY2" fmla="*/ 0 h 1562133"/>
              <a:gd name="connsiteX3" fmla="*/ 3422478 w 3422478"/>
              <a:gd name="connsiteY3" fmla="*/ 665417 h 1562133"/>
              <a:gd name="connsiteX4" fmla="*/ 2251964 w 3422478"/>
              <a:gd name="connsiteY4" fmla="*/ 1296000 h 1562133"/>
              <a:gd name="connsiteX5" fmla="*/ 2251964 w 3422478"/>
              <a:gd name="connsiteY5" fmla="*/ 972000 h 1562133"/>
              <a:gd name="connsiteX6" fmla="*/ 0 w 3422478"/>
              <a:gd name="connsiteY6" fmla="*/ 1562133 h 1562133"/>
              <a:gd name="connsiteX0" fmla="*/ 0 w 3422478"/>
              <a:gd name="connsiteY0" fmla="*/ 1562133 h 1562133"/>
              <a:gd name="connsiteX1" fmla="*/ 2251964 w 3422478"/>
              <a:gd name="connsiteY1" fmla="*/ 324000 h 1562133"/>
              <a:gd name="connsiteX2" fmla="*/ 2251964 w 3422478"/>
              <a:gd name="connsiteY2" fmla="*/ 0 h 1562133"/>
              <a:gd name="connsiteX3" fmla="*/ 3422478 w 3422478"/>
              <a:gd name="connsiteY3" fmla="*/ 665417 h 1562133"/>
              <a:gd name="connsiteX4" fmla="*/ 2251964 w 3422478"/>
              <a:gd name="connsiteY4" fmla="*/ 1296000 h 1562133"/>
              <a:gd name="connsiteX5" fmla="*/ 2251964 w 3422478"/>
              <a:gd name="connsiteY5" fmla="*/ 972000 h 1562133"/>
              <a:gd name="connsiteX6" fmla="*/ 0 w 3422478"/>
              <a:gd name="connsiteY6" fmla="*/ 1562133 h 1562133"/>
              <a:gd name="connsiteX0" fmla="*/ 0 w 3422478"/>
              <a:gd name="connsiteY0" fmla="*/ 1562133 h 1562133"/>
              <a:gd name="connsiteX1" fmla="*/ 2251964 w 3422478"/>
              <a:gd name="connsiteY1" fmla="*/ 324000 h 1562133"/>
              <a:gd name="connsiteX2" fmla="*/ 2251964 w 3422478"/>
              <a:gd name="connsiteY2" fmla="*/ 0 h 1562133"/>
              <a:gd name="connsiteX3" fmla="*/ 3422478 w 3422478"/>
              <a:gd name="connsiteY3" fmla="*/ 665417 h 1562133"/>
              <a:gd name="connsiteX4" fmla="*/ 2251964 w 3422478"/>
              <a:gd name="connsiteY4" fmla="*/ 1296000 h 1562133"/>
              <a:gd name="connsiteX5" fmla="*/ 2251964 w 3422478"/>
              <a:gd name="connsiteY5" fmla="*/ 972000 h 1562133"/>
              <a:gd name="connsiteX6" fmla="*/ 0 w 3422478"/>
              <a:gd name="connsiteY6" fmla="*/ 1562133 h 1562133"/>
              <a:gd name="connsiteX0" fmla="*/ 0 w 2955107"/>
              <a:gd name="connsiteY0" fmla="*/ 1562133 h 1562133"/>
              <a:gd name="connsiteX1" fmla="*/ 2251964 w 2955107"/>
              <a:gd name="connsiteY1" fmla="*/ 324000 h 1562133"/>
              <a:gd name="connsiteX2" fmla="*/ 2251964 w 2955107"/>
              <a:gd name="connsiteY2" fmla="*/ 0 h 1562133"/>
              <a:gd name="connsiteX3" fmla="*/ 2955107 w 2955107"/>
              <a:gd name="connsiteY3" fmla="*/ 573851 h 1562133"/>
              <a:gd name="connsiteX4" fmla="*/ 2251964 w 2955107"/>
              <a:gd name="connsiteY4" fmla="*/ 1296000 h 1562133"/>
              <a:gd name="connsiteX5" fmla="*/ 2251964 w 2955107"/>
              <a:gd name="connsiteY5" fmla="*/ 972000 h 1562133"/>
              <a:gd name="connsiteX6" fmla="*/ 0 w 2955107"/>
              <a:gd name="connsiteY6" fmla="*/ 1562133 h 1562133"/>
              <a:gd name="connsiteX0" fmla="*/ 0 w 2955107"/>
              <a:gd name="connsiteY0" fmla="*/ 1562133 h 1562133"/>
              <a:gd name="connsiteX1" fmla="*/ 2251964 w 2955107"/>
              <a:gd name="connsiteY1" fmla="*/ 324000 h 1562133"/>
              <a:gd name="connsiteX2" fmla="*/ 2251964 w 2955107"/>
              <a:gd name="connsiteY2" fmla="*/ 0 h 1562133"/>
              <a:gd name="connsiteX3" fmla="*/ 2955107 w 2955107"/>
              <a:gd name="connsiteY3" fmla="*/ 634895 h 1562133"/>
              <a:gd name="connsiteX4" fmla="*/ 2251964 w 2955107"/>
              <a:gd name="connsiteY4" fmla="*/ 1296000 h 1562133"/>
              <a:gd name="connsiteX5" fmla="*/ 2251964 w 2955107"/>
              <a:gd name="connsiteY5" fmla="*/ 972000 h 1562133"/>
              <a:gd name="connsiteX6" fmla="*/ 0 w 2955107"/>
              <a:gd name="connsiteY6" fmla="*/ 1562133 h 1562133"/>
              <a:gd name="connsiteX0" fmla="*/ 0 w 2955107"/>
              <a:gd name="connsiteY0" fmla="*/ 1496728 h 1496728"/>
              <a:gd name="connsiteX1" fmla="*/ 2251964 w 2955107"/>
              <a:gd name="connsiteY1" fmla="*/ 258595 h 1496728"/>
              <a:gd name="connsiteX2" fmla="*/ 2251964 w 2955107"/>
              <a:gd name="connsiteY2" fmla="*/ 0 h 1496728"/>
              <a:gd name="connsiteX3" fmla="*/ 2955107 w 2955107"/>
              <a:gd name="connsiteY3" fmla="*/ 569490 h 1496728"/>
              <a:gd name="connsiteX4" fmla="*/ 2251964 w 2955107"/>
              <a:gd name="connsiteY4" fmla="*/ 1230595 h 1496728"/>
              <a:gd name="connsiteX5" fmla="*/ 2251964 w 2955107"/>
              <a:gd name="connsiteY5" fmla="*/ 906595 h 1496728"/>
              <a:gd name="connsiteX6" fmla="*/ 0 w 2955107"/>
              <a:gd name="connsiteY6" fmla="*/ 1496728 h 1496728"/>
              <a:gd name="connsiteX0" fmla="*/ 0 w 2955107"/>
              <a:gd name="connsiteY0" fmla="*/ 1496728 h 1496728"/>
              <a:gd name="connsiteX1" fmla="*/ 2251964 w 2955107"/>
              <a:gd name="connsiteY1" fmla="*/ 258595 h 1496728"/>
              <a:gd name="connsiteX2" fmla="*/ 2251964 w 2955107"/>
              <a:gd name="connsiteY2" fmla="*/ 0 h 1496728"/>
              <a:gd name="connsiteX3" fmla="*/ 2955107 w 2955107"/>
              <a:gd name="connsiteY3" fmla="*/ 569490 h 1496728"/>
              <a:gd name="connsiteX4" fmla="*/ 2251964 w 2955107"/>
              <a:gd name="connsiteY4" fmla="*/ 1139029 h 1496728"/>
              <a:gd name="connsiteX5" fmla="*/ 2251964 w 2955107"/>
              <a:gd name="connsiteY5" fmla="*/ 906595 h 1496728"/>
              <a:gd name="connsiteX6" fmla="*/ 0 w 2955107"/>
              <a:gd name="connsiteY6" fmla="*/ 1496728 h 149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5107" h="1496728">
                <a:moveTo>
                  <a:pt x="0" y="1496728"/>
                </a:moveTo>
                <a:cubicBezTo>
                  <a:pt x="740694" y="348911"/>
                  <a:pt x="2258330" y="270883"/>
                  <a:pt x="2251964" y="258595"/>
                </a:cubicBezTo>
                <a:lnTo>
                  <a:pt x="2251964" y="0"/>
                </a:lnTo>
                <a:lnTo>
                  <a:pt x="2955107" y="569490"/>
                </a:lnTo>
                <a:lnTo>
                  <a:pt x="2251964" y="1139029"/>
                </a:lnTo>
                <a:lnTo>
                  <a:pt x="2251964" y="906595"/>
                </a:lnTo>
                <a:cubicBezTo>
                  <a:pt x="2246376" y="900106"/>
                  <a:pt x="782530" y="797993"/>
                  <a:pt x="0" y="149672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568429-70EC-4C7E-B57A-9E07B7737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00"/>
            <a:ext cx="12192000" cy="21625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F5A05FE2-47E0-43FD-BE2F-AAE10D759BC6}"/>
              </a:ext>
            </a:extLst>
          </p:cNvPr>
          <p:cNvSpPr/>
          <p:nvPr/>
        </p:nvSpPr>
        <p:spPr>
          <a:xfrm>
            <a:off x="5341604" y="2812524"/>
            <a:ext cx="864000" cy="864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2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ABF81F5-AC81-4687-81E0-6CD92EA1F922}"/>
              </a:ext>
            </a:extLst>
          </p:cNvPr>
          <p:cNvSpPr/>
          <p:nvPr/>
        </p:nvSpPr>
        <p:spPr>
          <a:xfrm>
            <a:off x="3444007" y="3500999"/>
            <a:ext cx="491993" cy="49199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1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18C9009-0BED-4FA6-B59E-A5BFE5E921D6}"/>
              </a:ext>
            </a:extLst>
          </p:cNvPr>
          <p:cNvSpPr/>
          <p:nvPr/>
        </p:nvSpPr>
        <p:spPr>
          <a:xfrm>
            <a:off x="7662796" y="2348999"/>
            <a:ext cx="1152000" cy="115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3</a:t>
            </a:r>
            <a:endParaRPr lang="ru-RU" sz="6000" b="1" dirty="0">
              <a:solidFill>
                <a:schemeClr val="accent2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8A9A9F2-1C20-4750-9711-5F5760F4501B}"/>
              </a:ext>
            </a:extLst>
          </p:cNvPr>
          <p:cNvCxnSpPr>
            <a:cxnSpLocks/>
          </p:cNvCxnSpPr>
          <p:nvPr/>
        </p:nvCxnSpPr>
        <p:spPr>
          <a:xfrm>
            <a:off x="7474741" y="4221000"/>
            <a:ext cx="0" cy="216000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F0AF637-5A41-46DE-AF2F-BB3B554F3E4B}"/>
              </a:ext>
            </a:extLst>
          </p:cNvPr>
          <p:cNvCxnSpPr>
            <a:cxnSpLocks/>
          </p:cNvCxnSpPr>
          <p:nvPr/>
        </p:nvCxnSpPr>
        <p:spPr>
          <a:xfrm>
            <a:off x="4629897" y="4221000"/>
            <a:ext cx="0" cy="216000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18">
            <a:extLst>
              <a:ext uri="{FF2B5EF4-FFF2-40B4-BE49-F238E27FC236}">
                <a16:creationId xmlns:a16="http://schemas.microsoft.com/office/drawing/2014/main" id="{7385FC1C-3958-4CCE-B840-8AC78BDDC568}"/>
              </a:ext>
            </a:extLst>
          </p:cNvPr>
          <p:cNvSpPr txBox="1">
            <a:spLocks/>
          </p:cNvSpPr>
          <p:nvPr/>
        </p:nvSpPr>
        <p:spPr>
          <a:xfrm>
            <a:off x="2076924" y="4947662"/>
            <a:ext cx="2435074" cy="13856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1E2A81"/>
                </a:solidFill>
              </a:rPr>
              <a:t>Пояснения</a:t>
            </a:r>
            <a:r>
              <a:rPr lang="ru-RU" sz="1600" dirty="0">
                <a:solidFill>
                  <a:srgbClr val="1E2A81"/>
                </a:solidFill>
              </a:rPr>
              <a:t> </a:t>
            </a:r>
            <a:br>
              <a:rPr lang="ru-RU" sz="1600" dirty="0">
                <a:solidFill>
                  <a:srgbClr val="1E2A81"/>
                </a:solidFill>
              </a:rPr>
            </a:br>
            <a:r>
              <a:rPr lang="ru-RU" sz="1600" dirty="0">
                <a:solidFill>
                  <a:srgbClr val="1E2A81"/>
                </a:solidFill>
              </a:rPr>
              <a:t>Текст </a:t>
            </a:r>
            <a:r>
              <a:rPr lang="ru-RU" sz="1600" dirty="0" err="1">
                <a:solidFill>
                  <a:srgbClr val="1E2A81"/>
                </a:solidFill>
              </a:rPr>
              <a:t>Текст</a:t>
            </a:r>
            <a:r>
              <a:rPr lang="ru-RU" sz="1600" dirty="0">
                <a:solidFill>
                  <a:srgbClr val="1E2A81"/>
                </a:solidFill>
              </a:rPr>
              <a:t> </a:t>
            </a:r>
            <a:r>
              <a:rPr lang="ru-RU" sz="1600" dirty="0" err="1">
                <a:solidFill>
                  <a:srgbClr val="1E2A81"/>
                </a:solidFill>
              </a:rPr>
              <a:t>Текст</a:t>
            </a: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1E2A81"/>
                </a:solidFill>
              </a:rPr>
              <a:t>Текст </a:t>
            </a:r>
            <a:r>
              <a:rPr lang="ru-RU" sz="1600" dirty="0" err="1">
                <a:solidFill>
                  <a:srgbClr val="1E2A81"/>
                </a:solidFill>
              </a:rPr>
              <a:t>Текст</a:t>
            </a:r>
            <a:r>
              <a:rPr lang="ru-RU" sz="1600" dirty="0">
                <a:solidFill>
                  <a:srgbClr val="1E2A81"/>
                </a:solidFill>
              </a:rPr>
              <a:t> </a:t>
            </a:r>
            <a:r>
              <a:rPr lang="ru-RU" sz="1600" dirty="0" err="1">
                <a:solidFill>
                  <a:srgbClr val="1E2A81"/>
                </a:solidFill>
              </a:rPr>
              <a:t>Текст</a:t>
            </a: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1E2A81"/>
                </a:solidFill>
              </a:rPr>
              <a:t>Текст </a:t>
            </a:r>
            <a:r>
              <a:rPr lang="ru-RU" sz="1600" dirty="0" err="1">
                <a:solidFill>
                  <a:srgbClr val="1E2A81"/>
                </a:solidFill>
              </a:rPr>
              <a:t>Текст</a:t>
            </a:r>
            <a:endParaRPr lang="ru-RU" sz="1600" dirty="0"/>
          </a:p>
        </p:txBody>
      </p:sp>
      <p:sp>
        <p:nvSpPr>
          <p:cNvPr id="18" name="Объект 18">
            <a:extLst>
              <a:ext uri="{FF2B5EF4-FFF2-40B4-BE49-F238E27FC236}">
                <a16:creationId xmlns:a16="http://schemas.microsoft.com/office/drawing/2014/main" id="{09A1C412-C014-4EF1-8940-5D1FD21E9207}"/>
              </a:ext>
            </a:extLst>
          </p:cNvPr>
          <p:cNvSpPr txBox="1">
            <a:spLocks/>
          </p:cNvSpPr>
          <p:nvPr/>
        </p:nvSpPr>
        <p:spPr>
          <a:xfrm>
            <a:off x="4747797" y="4963704"/>
            <a:ext cx="2435074" cy="13856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1E2A81"/>
                </a:solidFill>
              </a:rPr>
              <a:t>Пояснения</a:t>
            </a:r>
            <a:r>
              <a:rPr lang="ru-RU" sz="1600" dirty="0">
                <a:solidFill>
                  <a:srgbClr val="1E2A81"/>
                </a:solidFill>
              </a:rPr>
              <a:t> </a:t>
            </a:r>
            <a:br>
              <a:rPr lang="ru-RU" sz="1600" dirty="0">
                <a:solidFill>
                  <a:srgbClr val="1E2A81"/>
                </a:solidFill>
              </a:rPr>
            </a:br>
            <a:r>
              <a:rPr lang="ru-RU" sz="1600" dirty="0">
                <a:solidFill>
                  <a:srgbClr val="1E2A81"/>
                </a:solidFill>
              </a:rPr>
              <a:t>Текст </a:t>
            </a:r>
            <a:r>
              <a:rPr lang="ru-RU" sz="1600" dirty="0" err="1">
                <a:solidFill>
                  <a:srgbClr val="1E2A81"/>
                </a:solidFill>
              </a:rPr>
              <a:t>Текст</a:t>
            </a:r>
            <a:r>
              <a:rPr lang="ru-RU" sz="1600" dirty="0">
                <a:solidFill>
                  <a:srgbClr val="1E2A81"/>
                </a:solidFill>
              </a:rPr>
              <a:t> </a:t>
            </a:r>
            <a:r>
              <a:rPr lang="ru-RU" sz="1600" dirty="0" err="1">
                <a:solidFill>
                  <a:srgbClr val="1E2A81"/>
                </a:solidFill>
              </a:rPr>
              <a:t>Текст</a:t>
            </a: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1E2A81"/>
                </a:solidFill>
              </a:rPr>
              <a:t>Текст </a:t>
            </a:r>
            <a:r>
              <a:rPr lang="ru-RU" sz="1600" dirty="0" err="1">
                <a:solidFill>
                  <a:srgbClr val="1E2A81"/>
                </a:solidFill>
              </a:rPr>
              <a:t>Текст</a:t>
            </a:r>
            <a:r>
              <a:rPr lang="ru-RU" sz="1600" dirty="0">
                <a:solidFill>
                  <a:srgbClr val="1E2A81"/>
                </a:solidFill>
              </a:rPr>
              <a:t> </a:t>
            </a:r>
            <a:r>
              <a:rPr lang="ru-RU" sz="1600" dirty="0" err="1">
                <a:solidFill>
                  <a:srgbClr val="1E2A81"/>
                </a:solidFill>
              </a:rPr>
              <a:t>Текст</a:t>
            </a: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1E2A81"/>
                </a:solidFill>
              </a:rPr>
              <a:t>Текст </a:t>
            </a:r>
            <a:r>
              <a:rPr lang="ru-RU" sz="1600" dirty="0" err="1">
                <a:solidFill>
                  <a:srgbClr val="1E2A81"/>
                </a:solidFill>
              </a:rPr>
              <a:t>Текст</a:t>
            </a:r>
            <a:endParaRPr lang="ru-RU" sz="1600" dirty="0"/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4532407C-2571-4559-8FC2-831FA44B5356}"/>
              </a:ext>
            </a:extLst>
          </p:cNvPr>
          <p:cNvSpPr txBox="1">
            <a:spLocks/>
          </p:cNvSpPr>
          <p:nvPr/>
        </p:nvSpPr>
        <p:spPr>
          <a:xfrm>
            <a:off x="7679184" y="4947662"/>
            <a:ext cx="2435074" cy="13856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1E2A81"/>
                </a:solidFill>
              </a:rPr>
              <a:t>Пояснения</a:t>
            </a:r>
            <a:r>
              <a:rPr lang="ru-RU" sz="1600" dirty="0">
                <a:solidFill>
                  <a:srgbClr val="1E2A81"/>
                </a:solidFill>
              </a:rPr>
              <a:t> </a:t>
            </a:r>
            <a:br>
              <a:rPr lang="ru-RU" sz="1600" dirty="0">
                <a:solidFill>
                  <a:srgbClr val="1E2A81"/>
                </a:solidFill>
              </a:rPr>
            </a:br>
            <a:r>
              <a:rPr lang="ru-RU" sz="1600" dirty="0">
                <a:solidFill>
                  <a:srgbClr val="1E2A81"/>
                </a:solidFill>
              </a:rPr>
              <a:t>Текст </a:t>
            </a:r>
            <a:r>
              <a:rPr lang="ru-RU" sz="1600" dirty="0" err="1">
                <a:solidFill>
                  <a:srgbClr val="1E2A81"/>
                </a:solidFill>
              </a:rPr>
              <a:t>Текст</a:t>
            </a:r>
            <a:r>
              <a:rPr lang="ru-RU" sz="1600" dirty="0">
                <a:solidFill>
                  <a:srgbClr val="1E2A81"/>
                </a:solidFill>
              </a:rPr>
              <a:t> </a:t>
            </a:r>
            <a:r>
              <a:rPr lang="ru-RU" sz="1600" dirty="0" err="1">
                <a:solidFill>
                  <a:srgbClr val="1E2A81"/>
                </a:solidFill>
              </a:rPr>
              <a:t>Текст</a:t>
            </a: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1E2A81"/>
                </a:solidFill>
              </a:rPr>
              <a:t>Текст </a:t>
            </a:r>
            <a:r>
              <a:rPr lang="ru-RU" sz="1600" dirty="0" err="1">
                <a:solidFill>
                  <a:srgbClr val="1E2A81"/>
                </a:solidFill>
              </a:rPr>
              <a:t>Текст</a:t>
            </a:r>
            <a:r>
              <a:rPr lang="ru-RU" sz="1600" dirty="0">
                <a:solidFill>
                  <a:srgbClr val="1E2A81"/>
                </a:solidFill>
              </a:rPr>
              <a:t> </a:t>
            </a:r>
            <a:r>
              <a:rPr lang="ru-RU" sz="1600" dirty="0" err="1">
                <a:solidFill>
                  <a:srgbClr val="1E2A81"/>
                </a:solidFill>
              </a:rPr>
              <a:t>Текст</a:t>
            </a: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1E2A81"/>
                </a:solidFill>
              </a:rPr>
              <a:t>Текст </a:t>
            </a:r>
            <a:r>
              <a:rPr lang="ru-RU" sz="1600" dirty="0" err="1">
                <a:solidFill>
                  <a:srgbClr val="1E2A81"/>
                </a:solidFill>
              </a:rPr>
              <a:t>Текст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9598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D0D01E-E3DA-48C9-97DB-2DD4F0EDC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" y="0"/>
            <a:ext cx="121888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D3794-CA1A-4308-BF75-2185DB3C9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546" y="2997000"/>
            <a:ext cx="6610909" cy="14400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</a:rPr>
              <a:t>ПОЗИЦИОНИРОВАНИЕ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И МИССИЯ МГТУ СТАНКИН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40B2BC-0792-4C1C-AACF-C6D231AD0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546" y="2493000"/>
            <a:ext cx="6349091" cy="3600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ИНСТИТУТ ЦИФРОВЫХ ИНТЕЛЛЕКТУАЛЬНЫХ СИСТЕМ </a:t>
            </a:r>
          </a:p>
        </p:txBody>
      </p:sp>
    </p:spTree>
    <p:extLst>
      <p:ext uri="{BB962C8B-B14F-4D97-AF65-F5344CB8AC3E}">
        <p14:creationId xmlns:p14="http://schemas.microsoft.com/office/powerpoint/2010/main" val="14701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064307F-2C64-4E8C-A54B-7544CED97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" y="0"/>
            <a:ext cx="1219033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D3794-CA1A-4308-BF75-2185DB3C9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546" y="2997000"/>
            <a:ext cx="6610909" cy="14400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</a:rPr>
              <a:t>ПОЗИЦИОНИРОВАНИЕ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И МИССИЯ МГТУ СТАНКИН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40B2BC-0792-4C1C-AACF-C6D231AD0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546" y="2493000"/>
            <a:ext cx="6349091" cy="3600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ИНСТИТУТ ЦИФРОВЫХ ИНТЕЛЛЕКТУАЛЬНЫХ СИСТЕМ </a:t>
            </a:r>
          </a:p>
        </p:txBody>
      </p:sp>
    </p:spTree>
    <p:extLst>
      <p:ext uri="{BB962C8B-B14F-4D97-AF65-F5344CB8AC3E}">
        <p14:creationId xmlns:p14="http://schemas.microsoft.com/office/powerpoint/2010/main" val="38134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гидрант, еда&#10;&#10;Автоматически созданное описание">
            <a:extLst>
              <a:ext uri="{FF2B5EF4-FFF2-40B4-BE49-F238E27FC236}">
                <a16:creationId xmlns:a16="http://schemas.microsoft.com/office/drawing/2014/main" id="{4E82CC9C-CAC2-48DE-ACB5-15840AD90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" y="0"/>
            <a:ext cx="1219033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D3794-CA1A-4308-BF75-2185DB3C9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546" y="2997000"/>
            <a:ext cx="6610909" cy="14400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</a:rPr>
              <a:t>ПОЗИЦИОНИРОВАНИЕ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И МИССИЯ МГТУ СТАНКИН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40B2BC-0792-4C1C-AACF-C6D231AD0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546" y="2493000"/>
            <a:ext cx="6349091" cy="3600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ИНСТИТУТ ЦИФРОВЫХ ИНТЕЛЛЕКТУАЛЬНЫХ СИСТЕМ </a:t>
            </a:r>
          </a:p>
        </p:txBody>
      </p:sp>
    </p:spTree>
    <p:extLst>
      <p:ext uri="{BB962C8B-B14F-4D97-AF65-F5344CB8AC3E}">
        <p14:creationId xmlns:p14="http://schemas.microsoft.com/office/powerpoint/2010/main" val="161087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B35D44-9131-4E9C-9507-8524BECB0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"/>
            <a:ext cx="12192000" cy="685788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D3794-CA1A-4308-BF75-2185DB3C9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546" y="2997000"/>
            <a:ext cx="6610909" cy="14400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</a:rPr>
              <a:t>ПОЗИЦИОНИРОВАНИЕ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И МИССИЯ МГТУ СТАНКИН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40B2BC-0792-4C1C-AACF-C6D231AD0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546" y="2493000"/>
            <a:ext cx="6349091" cy="3600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ИНСТИТУТ ЦИФРОВЫХ ИНТЕЛЛЕКТУАЛЬНЫХ СИСТЕМ </a:t>
            </a:r>
          </a:p>
        </p:txBody>
      </p:sp>
    </p:spTree>
    <p:extLst>
      <p:ext uri="{BB962C8B-B14F-4D97-AF65-F5344CB8AC3E}">
        <p14:creationId xmlns:p14="http://schemas.microsoft.com/office/powerpoint/2010/main" val="220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1B04BD0-D51C-4C5E-88F1-2E9289270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" y="0"/>
            <a:ext cx="121888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D3794-CA1A-4308-BF75-2185DB3C9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546" y="2997000"/>
            <a:ext cx="6610909" cy="14400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</a:rPr>
              <a:t>ПОЗИЦИОНИРОВАНИЕ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И МИССИЯ МГТУ СТАНКИН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40B2BC-0792-4C1C-AACF-C6D231AD0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546" y="2493000"/>
            <a:ext cx="6349091" cy="3600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ИНСТИТУТ ЦИФРОВЫХ ИНТЕЛЛЕКТУАЛЬНЫХ СИСТЕМ </a:t>
            </a:r>
          </a:p>
        </p:txBody>
      </p:sp>
    </p:spTree>
    <p:extLst>
      <p:ext uri="{BB962C8B-B14F-4D97-AF65-F5344CB8AC3E}">
        <p14:creationId xmlns:p14="http://schemas.microsoft.com/office/powerpoint/2010/main" val="287615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внешний, синий, катается на лыжах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DC31B504-D258-4F9B-B625-B4EE6C576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"/>
            <a:ext cx="12192000" cy="6857888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3D94834-8D93-4187-8B5F-0D51CE3E14EC}"/>
              </a:ext>
            </a:extLst>
          </p:cNvPr>
          <p:cNvSpPr txBox="1">
            <a:spLocks/>
          </p:cNvSpPr>
          <p:nvPr/>
        </p:nvSpPr>
        <p:spPr>
          <a:xfrm>
            <a:off x="2568000" y="2752913"/>
            <a:ext cx="6840000" cy="1342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4000" dirty="0">
                <a:solidFill>
                  <a:schemeClr val="bg1"/>
                </a:solidFill>
              </a:rPr>
              <a:t>Направления подготовки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8817916-378D-49E9-B2BC-B8A5389FE229}"/>
              </a:ext>
            </a:extLst>
          </p:cNvPr>
          <p:cNvCxnSpPr>
            <a:cxnSpLocks/>
          </p:cNvCxnSpPr>
          <p:nvPr/>
        </p:nvCxnSpPr>
        <p:spPr>
          <a:xfrm>
            <a:off x="3648000" y="4355700"/>
            <a:ext cx="46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309EF27-F38A-471C-871D-B99E1813C48C}"/>
              </a:ext>
            </a:extLst>
          </p:cNvPr>
          <p:cNvCxnSpPr>
            <a:cxnSpLocks/>
          </p:cNvCxnSpPr>
          <p:nvPr/>
        </p:nvCxnSpPr>
        <p:spPr>
          <a:xfrm>
            <a:off x="3648000" y="2493000"/>
            <a:ext cx="46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08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тица, стая, закат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DAD35802-B907-4034-A6A5-4D5D7B155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" y="0"/>
            <a:ext cx="12190404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96FD25D-5DD1-482F-BEF7-DF83071C65C8}"/>
              </a:ext>
            </a:extLst>
          </p:cNvPr>
          <p:cNvSpPr txBox="1">
            <a:spLocks/>
          </p:cNvSpPr>
          <p:nvPr/>
        </p:nvSpPr>
        <p:spPr>
          <a:xfrm>
            <a:off x="2568000" y="2752913"/>
            <a:ext cx="6840000" cy="1342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4000" dirty="0">
                <a:solidFill>
                  <a:schemeClr val="bg1"/>
                </a:solidFill>
              </a:rPr>
              <a:t>Направления подготовки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8B4FA69-6B34-4B25-AD4E-07E3543A0103}"/>
              </a:ext>
            </a:extLst>
          </p:cNvPr>
          <p:cNvCxnSpPr>
            <a:cxnSpLocks/>
          </p:cNvCxnSpPr>
          <p:nvPr/>
        </p:nvCxnSpPr>
        <p:spPr>
          <a:xfrm>
            <a:off x="3648000" y="4355700"/>
            <a:ext cx="46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93A279A-5077-4364-AFAB-579EF64A552C}"/>
              </a:ext>
            </a:extLst>
          </p:cNvPr>
          <p:cNvCxnSpPr>
            <a:cxnSpLocks/>
          </p:cNvCxnSpPr>
          <p:nvPr/>
        </p:nvCxnSpPr>
        <p:spPr>
          <a:xfrm>
            <a:off x="3648000" y="2493000"/>
            <a:ext cx="46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94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небо&#10;&#10;Автоматически созданное описание">
            <a:extLst>
              <a:ext uri="{FF2B5EF4-FFF2-40B4-BE49-F238E27FC236}">
                <a16:creationId xmlns:a16="http://schemas.microsoft.com/office/drawing/2014/main" id="{C816592D-6BAE-43B6-9A12-5E317D231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"/>
            <a:ext cx="12192000" cy="6857883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3D94834-8D93-4187-8B5F-0D51CE3E14EC}"/>
              </a:ext>
            </a:extLst>
          </p:cNvPr>
          <p:cNvSpPr txBox="1">
            <a:spLocks/>
          </p:cNvSpPr>
          <p:nvPr/>
        </p:nvSpPr>
        <p:spPr>
          <a:xfrm>
            <a:off x="2568000" y="2752913"/>
            <a:ext cx="6840000" cy="1342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4000" dirty="0">
                <a:solidFill>
                  <a:schemeClr val="bg1"/>
                </a:solidFill>
              </a:rPr>
              <a:t>Направления подготовки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8817916-378D-49E9-B2BC-B8A5389FE229}"/>
              </a:ext>
            </a:extLst>
          </p:cNvPr>
          <p:cNvCxnSpPr>
            <a:cxnSpLocks/>
          </p:cNvCxnSpPr>
          <p:nvPr/>
        </p:nvCxnSpPr>
        <p:spPr>
          <a:xfrm>
            <a:off x="3648000" y="4355700"/>
            <a:ext cx="46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309EF27-F38A-471C-871D-B99E1813C48C}"/>
              </a:ext>
            </a:extLst>
          </p:cNvPr>
          <p:cNvCxnSpPr>
            <a:cxnSpLocks/>
          </p:cNvCxnSpPr>
          <p:nvPr/>
        </p:nvCxnSpPr>
        <p:spPr>
          <a:xfrm>
            <a:off x="3648000" y="2493000"/>
            <a:ext cx="46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208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rgbClr val="FFFFFF"/>
      </a:lt1>
      <a:dk2>
        <a:srgbClr val="383838"/>
      </a:dk2>
      <a:lt2>
        <a:srgbClr val="E7E6E6"/>
      </a:lt2>
      <a:accent1>
        <a:srgbClr val="10077F"/>
      </a:accent1>
      <a:accent2>
        <a:srgbClr val="7A0426"/>
      </a:accent2>
      <a:accent3>
        <a:srgbClr val="A5A5A5"/>
      </a:accent3>
      <a:accent4>
        <a:srgbClr val="38383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кин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154</Words>
  <Application>Microsoft Office PowerPoint</Application>
  <PresentationFormat>Широкоэкранный</PresentationFormat>
  <Paragraphs>48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Arial Black</vt:lpstr>
      <vt:lpstr>Arial Narrow</vt:lpstr>
      <vt:lpstr>Тема Office</vt:lpstr>
      <vt:lpstr>ПОЗИЦИОНИРОВАНИЕ  И МИССИЯ МГТУ СТАНКИН</vt:lpstr>
      <vt:lpstr>ПОЗИЦИОНИРОВАНИЕ  И МИССИЯ МГТУ СТАНКИН</vt:lpstr>
      <vt:lpstr>ПОЗИЦИОНИРОВАНИЕ  И МИССИЯ МГТУ СТАНКИН</vt:lpstr>
      <vt:lpstr>ПОЗИЦИОНИРОВАНИЕ  И МИССИЯ МГТУ СТАНКИН</vt:lpstr>
      <vt:lpstr>ПОЗИЦИОНИРОВАНИЕ  И МИССИЯ МГТУ СТАНКИН</vt:lpstr>
      <vt:lpstr>ПОЗИЦИОНИРОВАНИЕ  И МИССИЯ МГТУ СТАНКИН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подготовки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Natalia-PC</dc:creator>
  <cp:lastModifiedBy>Natalia-PC</cp:lastModifiedBy>
  <cp:revision>51</cp:revision>
  <dcterms:created xsi:type="dcterms:W3CDTF">2020-12-14T06:17:49Z</dcterms:created>
  <dcterms:modified xsi:type="dcterms:W3CDTF">2020-12-25T20:28:37Z</dcterms:modified>
</cp:coreProperties>
</file>